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media1.mp3"/><Relationship Id="rId20" Type="http://schemas.microsoft.com/office/2007/relationships/media" Target="../media/media1.mp3"/><Relationship Id="rId21" Type="http://schemas.openxmlformats.org/officeDocument/2006/relationships/image" Target="../media/image19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71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75" y="-1"/>
            <a:ext cx="1139325" cy="10593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907101" y="793201"/>
            <a:ext cx="2567238" cy="1492799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2" y="2723511"/>
            <a:ext cx="2645893" cy="1572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1" y="4733926"/>
            <a:ext cx="2645893" cy="1572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7" y="773952"/>
            <a:ext cx="2645893" cy="1572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6" y="2723511"/>
            <a:ext cx="2645893" cy="1572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5" y="4733926"/>
            <a:ext cx="2645893" cy="15729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2" y="847709"/>
            <a:ext cx="1492799" cy="14927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23" y="788396"/>
            <a:ext cx="2201333" cy="1651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00" y="2831855"/>
            <a:ext cx="1505851" cy="15058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5" y="2630972"/>
            <a:ext cx="1808862" cy="18088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42" y="4782625"/>
            <a:ext cx="1564509" cy="15397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25" y="4814257"/>
            <a:ext cx="1441316" cy="1441316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7459132" y="777391"/>
            <a:ext cx="2738145" cy="689943"/>
            <a:chOff x="7354028" y="777391"/>
            <a:chExt cx="2843250" cy="68994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4028" y="777391"/>
              <a:ext cx="2843250" cy="68994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94281" y="802004"/>
              <a:ext cx="2374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Быстрый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83836" y="775589"/>
            <a:ext cx="2737341" cy="688908"/>
            <a:chOff x="7452813" y="801434"/>
            <a:chExt cx="2737341" cy="6889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2813" y="801434"/>
              <a:ext cx="2737341" cy="6889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760146" y="889404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Ароматный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467842" y="775589"/>
            <a:ext cx="2737341" cy="688908"/>
            <a:chOff x="7482776" y="763253"/>
            <a:chExt cx="2737341" cy="68890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2776" y="763253"/>
              <a:ext cx="2737341" cy="68890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764238" y="845493"/>
              <a:ext cx="239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Драгоценная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449222" y="774838"/>
            <a:ext cx="2737341" cy="688908"/>
            <a:chOff x="7501930" y="773952"/>
            <a:chExt cx="2737341" cy="68890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1930" y="773952"/>
              <a:ext cx="2737341" cy="6889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833895" y="852194"/>
              <a:ext cx="2111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Широкая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463737" y="783792"/>
            <a:ext cx="2737341" cy="688908"/>
            <a:chOff x="7486829" y="793201"/>
            <a:chExt cx="2737341" cy="68890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6829" y="793201"/>
              <a:ext cx="2737341" cy="6889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139556" y="817323"/>
              <a:ext cx="148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Яркая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463736" y="755847"/>
            <a:ext cx="2737341" cy="688908"/>
            <a:chOff x="7473717" y="784885"/>
            <a:chExt cx="2737341" cy="68890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3717" y="784885"/>
              <a:ext cx="2737341" cy="68890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777340" y="860547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Радостные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01" y="870290"/>
            <a:ext cx="1623750" cy="1255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04" y="704290"/>
            <a:ext cx="1643396" cy="16433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89" y="2743076"/>
            <a:ext cx="2373362" cy="15753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7" y="2593401"/>
            <a:ext cx="2373362" cy="237336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83" y="4673070"/>
            <a:ext cx="1659494" cy="16594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29" y="4782625"/>
            <a:ext cx="1445554" cy="1445554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445116" y="769104"/>
            <a:ext cx="2737341" cy="688908"/>
            <a:chOff x="7478537" y="784668"/>
            <a:chExt cx="2737341" cy="688908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78537" y="784668"/>
              <a:ext cx="2737341" cy="68890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810502" y="887941"/>
              <a:ext cx="2171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Подзорная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455026" y="741473"/>
            <a:ext cx="2737341" cy="688908"/>
            <a:chOff x="7468304" y="766510"/>
            <a:chExt cx="2737341" cy="688908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8304" y="766510"/>
              <a:ext cx="2737341" cy="68890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810502" y="870290"/>
              <a:ext cx="2302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Красивые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463988" y="734573"/>
            <a:ext cx="2737341" cy="688908"/>
            <a:chOff x="7496788" y="775589"/>
            <a:chExt cx="2737341" cy="688908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6788" y="775589"/>
              <a:ext cx="2737341" cy="68890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743495" y="796285"/>
              <a:ext cx="2462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Морская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482982" y="753005"/>
            <a:ext cx="2850396" cy="688908"/>
            <a:chOff x="7515971" y="775589"/>
            <a:chExt cx="2850396" cy="688908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5971" y="775589"/>
              <a:ext cx="2737341" cy="68890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732000" y="804863"/>
              <a:ext cx="2634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Короткие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454062" y="763113"/>
            <a:ext cx="2737341" cy="688908"/>
            <a:chOff x="7506379" y="783772"/>
            <a:chExt cx="2737341" cy="688908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6379" y="783772"/>
              <a:ext cx="2737341" cy="68890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764829" y="801382"/>
              <a:ext cx="2432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Сердитый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498122" y="762416"/>
            <a:ext cx="2737341" cy="688908"/>
            <a:chOff x="7508360" y="775450"/>
            <a:chExt cx="2737341" cy="68890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8360" y="775450"/>
              <a:ext cx="2737341" cy="68890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815219" y="777126"/>
              <a:ext cx="241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Розовый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pic>
        <p:nvPicPr>
          <p:cNvPr id="70" name="9995f43f5fa9558407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78792" y="984666"/>
            <a:ext cx="487363" cy="487363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75500" y="1854200"/>
            <a:ext cx="4143375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2.59259E-6 C -0.00938 0.06643 0.00195 -0.01227 -0.00794 0.04745 C -0.00977 0.05833 -0.01107 0.06967 -0.01289 0.08078 C -0.01693 0.10324 -0.02266 0.13125 -0.02917 0.15162 C -0.03333 0.16365 -0.03789 0.17523 -0.04271 0.18634 C -0.05664 0.21828 -0.07969 0.25069 -0.0931 0.27754 C -0.10417 0.29977 -0.12982 0.35671 -0.14766 0.38194 C -0.15938 0.39815 -0.17005 0.41875 -0.18399 0.42801 C -0.19375 0.43472 -0.20391 0.44236 -0.21432 0.4449 C -0.22201 0.44653 -0.22943 0.44583 -0.23711 0.44653 C -0.25091 0.44537 -0.26458 0.44514 -0.27813 0.44375 C -0.27917 0.44352 -0.28086 0.44097 -0.28086 0.4412 L -0.28086 0.44097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912 L -0.00104 0.03935 C -0.00338 0.04467 -0.00534 0.05092 -0.00794 0.05625 C -0.00963 0.05995 -0.01185 0.0625 -0.0138 0.06574 C -0.0151 0.06782 -0.01627 0.07037 -0.01758 0.07245 C -0.0194 0.07523 -0.02109 0.07778 -0.02278 0.08055 C -0.02435 0.0831 -0.02565 0.08611 -0.02734 0.08866 C -0.02877 0.09074 -0.03034 0.0919 -0.03177 0.09398 C -0.03307 0.09583 -0.03424 0.09768 -0.03555 0.0993 C -0.03633 0.10023 -0.03724 0.10092 -0.03789 0.10208 C -0.03867 0.1037 -0.03932 0.10555 -0.03997 0.10741 C -0.04036 0.10879 -0.04075 0.11042 -0.0414 0.11157 C -0.04596 0.11967 -0.04479 0.11481 -0.05026 0.12222 C -0.05247 0.125 -0.0543 0.1287 -0.05638 0.13171 C -0.07226 0.15393 -0.0612 0.13773 -0.07278 0.15185 C -0.07565 0.15532 -0.07825 0.15949 -0.08086 0.16273 C -0.08359 0.16574 -0.08659 0.16736 -0.08906 0.17083 C -0.09896 0.18356 -0.11055 0.2081 -0.11888 0.2206 C -0.13021 0.23727 -0.14232 0.25208 -0.15403 0.26759 C -0.15898 0.27454 -0.16432 0.28148 -0.16953 0.28773 C -0.17448 0.29305 -0.17916 0.29768 -0.18385 0.3037 C -0.18971 0.31111 -0.19492 0.32083 -0.20091 0.32778 C -0.20625 0.33449 -0.2125 0.33819 -0.21797 0.34421 C -0.25156 0.38055 -0.25156 0.3831 -0.27916 0.41551 C -0.29961 0.43958 -0.31458 0.45787 -0.33802 0.47477 C -0.36471 0.49421 -0.38958 0.50324 -0.41849 0.50856 C -0.42877 0.51018 -0.43919 0.50949 -0.44974 0.50995 C -0.46028 0.50833 -0.47943 0.50671 -0.49153 0.50185 C -0.49336 0.50092 -0.49505 0.49907 -0.49661 0.49768 C -0.50325 0.49305 -0.50937 0.48773 -0.51601 0.48426 C -0.53099 0.47639 -0.52448 0.47917 -0.53541 0.47477 C -0.53997 0.46829 -0.53906 0.47037 -0.54297 0.46134 C -0.54492 0.45694 -0.54349 0.45741 -0.54492 0.45741 L -0.54492 0.45069 " pathEditMode="relative" rAng="0" ptsTypes="AAAAAAAAAAAAAAAAAAAAA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1.11022E-16 0.00023 C -0.00352 0.02176 -0.00521 0.03773 -0.0112 0.05926 C -0.02227 0.09791 -0.03021 0.10416 -0.04987 0.13865 C -0.06094 0.15787 -0.07904 0.19189 -0.09023 0.2081 C -0.09674 0.21736 -0.10365 0.22662 -0.1099 0.23611 C -0.11992 0.25115 -0.12852 0.26898 -0.13932 0.28171 C -0.14544 0.28912 -0.15156 0.29745 -0.15807 0.30463 C -0.17695 0.32407 -0.16784 0.30902 -0.18021 0.32569 C -0.18503 0.33194 -0.1901 0.33842 -0.19453 0.34537 C -0.19648 0.34884 -0.19831 0.35301 -0.20065 0.35555 C -0.20573 0.36064 -0.21133 0.36388 -0.21654 0.36805 L -0.22526 0.37523 C -0.22643 0.37615 -0.22839 0.37824 -0.22839 0.37847 C -0.23034 0.3831 -0.23203 0.38865 -0.23398 0.39375 C -0.23477 0.39629 -0.23555 0.39814 -0.2362 0.40069 C -0.23802 0.40648 -0.23906 0.41041 -0.24102 0.4162 C -0.24232 0.41967 -0.24375 0.42291 -0.24492 0.42638 C -0.24648 0.43055 -0.24753 0.43472 -0.24883 0.43888 C -0.25547 0.4581 -0.26081 0.46898 -0.26549 0.49282 C -0.27487 0.54051 -0.26602 0.49305 -0.27422 0.54398 C -0.27708 0.56088 -0.28112 0.57777 -0.28281 0.5949 C -0.28529 0.61921 -0.28372 0.60532 -0.2875 0.63588 C -0.28932 0.66666 -0.28958 0.66342 -0.28607 0.70972 C -0.28516 0.72268 -0.28229 0.73518 -0.28138 0.74814 L -0.28047 0.7581 L -0.28047 0.75856 " pathEditMode="relative" rAng="0" ptsTypes="AAAAAAAAAAAAAAAAAAAAAAA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0.00023 C -0.00456 0.00625 -0.00846 0.01273 -0.01263 0.01898 C -0.01732 0.02639 -0.02604 0.03634 -0.03086 0.0412 C -0.03711 0.04745 -0.04349 0.05602 -0.05013 0.05902 L -0.06224 0.06319 L -0.07669 0.06736 C -0.07995 0.06875 -0.08333 0.07083 -0.08685 0.07176 C -0.08906 0.07384 -0.09127 0.07685 -0.09362 0.0787 C -0.10937 0.0919 -0.09609 0.07754 -0.11888 0.10023 C -0.12552 0.10694 -0.13476 0.1169 -0.14193 0.12222 C -0.14779 0.12685 -0.15338 0.13426 -0.15937 0.13541 L -0.18385 0.14004 L -0.20078 0.14213 C -0.21706 0.14444 -0.21133 0.14375 -0.22604 0.14629 L -0.23906 0.14838 L -0.25377 0.15069 L -0.27513 0.15555 C -0.2763 0.15602 -0.2776 0.15602 -0.27891 0.15787 C -0.29127 0.17037 -0.27565 0.15833 -0.28789 0.16852 C -0.28815 0.16852 -0.28841 0.16852 -0.28867 0.16852 L -0.28867 0.16921 L -0.29167 0.17129 L -0.2819 0.15787 " pathEditMode="relative" rAng="0" ptsTypes="AAAAAAAAAAAAAAAAAAAAAA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00023 C -0.00326 0.00903 -0.00547 0.01968 -0.00911 0.02847 C -0.01563 0.04306 -0.02357 0.0551 -0.03073 0.06875 C -0.03255 0.07199 -0.03464 0.075 -0.03594 0.07894 C -0.06615 0.16227 -0.03398 0.07639 -0.05625 0.12917 C -0.07526 0.17477 -0.03867 0.09584 -0.06888 0.16227 C -0.07435 0.17454 -0.08021 0.18611 -0.08594 0.19815 C -0.08945 0.20579 -0.09232 0.21459 -0.09648 0.2213 L -0.11497 0.25162 C -0.11862 0.25741 -0.12214 0.26273 -0.12552 0.26898 C -0.13294 0.28287 -0.13997 0.29792 -0.14792 0.31042 L -0.17995 0.36088 C -0.18411 0.36736 -0.18789 0.37454 -0.19193 0.38102 C -0.19518 0.38635 -0.19831 0.39167 -0.20156 0.39676 C -0.20469 0.40185 -0.20742 0.40695 -0.21055 0.41135 C -0.22096 0.42639 -0.23047 0.44445 -0.2418 0.45579 C -0.25182 0.46597 -0.28997 0.50579 -0.29779 0.51042 C -0.3319 0.53125 -0.34857 0.54028 -0.38659 0.57385 C -0.3931 0.57963 -0.39961 0.58496 -0.40586 0.59121 C -0.4125 0.59769 -0.43138 0.62014 -0.43945 0.63148 C -0.44948 0.64537 -0.4651 0.66991 -0.47682 0.6831 C -0.48229 0.68959 -0.48802 0.69537 -0.49401 0.70047 C -0.50013 0.70602 -0.50885 0.71158 -0.51497 0.71783 C -0.51875 0.72176 -0.5224 0.72662 -0.52604 0.73079 C -0.5293 0.73472 -0.53438 0.74144 -0.53789 0.74398 C -0.54297 0.74676 -0.54089 0.74676 -0.54401 0.74676 L -0.54453 0.74537 " pathEditMode="relative" rAng="0" ptsTypes="AAAAAAAAAAAAAAAAAAAAAAAAAA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3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0.00023 C -0.02096 0.05787 0.00039 4.07407E-6 -0.0099 0.02407 C -0.01628 0.03842 -0.02487 0.06689 -0.03477 0.07361 C -0.05326 0.08611 -0.06068 0.08379 -0.078 0.08865 C -0.09479 0.09375 -0.09323 0.0949 -0.11016 0.10231 C -0.1138 0.10347 -0.11758 0.10416 -0.12136 0.10578 C -0.12604 0.10763 -0.1306 0.11018 -0.13555 0.11157 C -0.14128 0.11273 -0.14701 0.1125 -0.15287 0.11365 C -0.15925 0.11481 -0.16563 0.11597 -0.17201 0.11736 C -0.26328 0.10995 -0.21992 0.10926 -0.30221 0.11736 C -0.30912 0.12013 -0.31615 0.12546 -0.32318 0.12662 C -0.34167 0.12939 -0.36029 0.12777 -0.37917 0.12847 L -0.42031 0.13055 C -0.42552 0.1331 -0.4306 0.13611 -0.43581 0.13842 C -0.43919 0.13958 -0.44284 0.13888 -0.44636 0.14027 C -0.45169 0.14236 -0.45664 0.14722 -0.46224 0.14953 C -0.46628 0.15138 -0.4862 0.15833 -0.49102 0.15902 C -0.49961 0.16041 -0.50794 0.16041 -0.51654 0.16088 C -0.53021 0.16504 -0.51354 0.15879 -0.53229 0.17245 C -0.53802 0.17662 -0.53594 0.17407 -0.53906 0.17893 L -0.54388 0.16088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0.00023 L -0.5086 0.46041 C -0.51107 0.4625 -0.51393 0.45902 -0.5168 0.45902 C -0.52539 0.45902 -0.53399 0.46041 -0.54258 0.46041 L -0.54258 0.46064 L -0.5431 0.45902 " pathEditMode="relative" rAng="0" ptsTypes="AAAAA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2153 L 0.00065 0.02176 C -0.00065 0.02454 -0.00182 0.02801 -0.00325 0.03079 C -0.01055 0.04653 -0.01888 0.06134 -0.02812 0.07361 C -0.0651 0.12222 -0.07708 0.13658 -0.11771 0.17084 C -0.12448 0.17639 -0.13164 0.18079 -0.1388 0.18449 C -0.15026 0.19051 -0.16159 0.19676 -0.17344 0.19954 C -0.18568 0.20255 -0.19844 0.20023 -0.21042 0.20093 L -0.2375 0.20255 L -0.34674 0.20093 C -0.3543 0.2007 -0.36185 0.19884 -0.36927 0.19815 C -0.38242 0.19699 -0.39544 0.19722 -0.40859 0.19537 C -0.48229 0.18542 -0.38919 0.19838 -0.44232 0.19005 C -0.45091 0.18843 -0.46562 0.18773 -0.47331 0.18727 C -0.47904 0.18565 -0.4862 0.18449 -0.49206 0.18171 C -0.49544 0.18033 -0.4987 0.17801 -0.50182 0.17616 C -0.5095 0.17246 -0.5168 0.17037 -0.52448 0.16806 C -0.52591 0.16759 -0.53737 0.16435 -0.54036 0.16412 C -0.54206 0.16389 -0.54388 0.16412 -0.54544 0.16412 L -0.54544 0.16435 " pathEditMode="relative" rAng="0" ptsTypes="AAAAAAAAAAAAAAAAAAAA">
                                      <p:cBhvr>
                                        <p:cTn id="1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4.16667E-6 2.59259E-6 C -0.0056 0.0199 -0.00508 0.01481 -0.00782 0.03356 C -0.0086 0.03935 -0.00938 0.04514 -0.01016 0.05069 C -0.01068 0.05416 -0.01133 0.0574 -0.01159 0.06088 C -0.01185 0.06342 -0.01198 0.06643 -0.01237 0.06944 C -0.01289 0.07338 -0.01433 0.07847 -0.01537 0.08217 C -0.01589 0.08565 -0.01628 0.08958 -0.01693 0.09328 C -0.01758 0.09745 -0.02045 0.11065 -0.02149 0.11481 C -0.0224 0.11828 -0.02344 0.12153 -0.02448 0.12477 C -0.02865 0.18194 -0.02305 0.12106 -0.02917 0.1574 C -0.02969 0.16111 -0.02943 0.16528 -0.02982 0.16898 C -0.03073 0.17546 -0.03164 0.1824 -0.03295 0.18865 C -0.03373 0.19282 -0.03503 0.19606 -0.03594 0.20023 C -0.03698 0.20555 -0.03724 0.2118 -0.03816 0.21736 C -0.03959 0.22477 -0.04948 0.27569 -0.05261 0.28541 C -0.05834 0.30324 -0.05052 0.28009 -0.05938 0.30115 C -0.06433 0.31203 -0.06862 0.32384 -0.07318 0.33518 C -0.07526 0.34051 -0.07774 0.34514 -0.0793 0.35092 C -0.08099 0.35764 -0.0823 0.36458 -0.08451 0.37083 C -0.09076 0.38657 -0.09766 0.40139 -0.1043 0.4162 C -0.10743 0.42315 -0.11068 0.42916 -0.11355 0.43634 C -0.11706 0.44514 -0.12045 0.4544 -0.12409 0.46319 C -0.12592 0.46713 -0.12774 0.4706 -0.12943 0.47477 C -0.13256 0.48264 -0.13529 0.4912 -0.13855 0.49907 C -0.14336 0.50949 -0.1474 0.52245 -0.15378 0.53009 C -0.16172 0.53935 -0.16823 0.54583 -0.175 0.55694 C -0.18099 0.56666 -0.18607 0.57801 -0.19258 0.5868 C -0.20222 0.60046 -0.21276 0.61157 -0.22292 0.62407 C -0.228 0.63009 -0.23347 0.63518 -0.23816 0.64236 C -0.24102 0.64722 -0.24427 0.65139 -0.24727 0.65648 C -0.24961 0.66065 -0.2517 0.66551 -0.25404 0.66944 C -0.25743 0.6743 -0.26433 0.68102 -0.26771 0.68773 C -0.26875 0.69004 -0.26927 0.69282 -0.27006 0.6949 C -0.27084 0.70254 -0.27214 0.71597 -0.27383 0.7206 L -0.27526 0.725 C -0.27552 0.72731 -0.27552 0.72986 -0.27605 0.73217 C -0.2767 0.73495 -0.28125 0.74352 -0.28217 0.7449 C -0.28985 0.75416 -0.28308 0.74213 -0.28594 0.74768 L -0.28529 0.74629 " pathEditMode="relative" rAng="0" ptsTypes="AAAAAAAAAAAAAAAAAAAAAAAAAAAAAAAAAAAAAAAA">
                                      <p:cBhvr>
                                        <p:cTn id="1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0.00023 C -0.00274 0.01273 -0.01276 0.06713 -0.01615 0.07685 C -0.03373 0.12939 -0.01836 0.08495 -0.05599 0.17824 C -0.06237 0.19352 -0.06849 0.20995 -0.07487 0.22569 C -0.07917 0.23657 -0.08451 0.2456 -0.08841 0.25717 C -0.09453 0.27477 -0.10821 0.31481 -0.11641 0.33564 C -0.13034 0.37245 -0.13607 0.38426 -0.15248 0.42222 C -0.15612 0.43078 -0.18073 0.48935 -0.18568 0.49676 C -0.2211 0.55046 -0.19831 0.51759 -0.24505 0.5787 C -0.27683 0.6199 -0.25469 0.59236 -0.29037 0.63495 C -0.3043 0.65162 -0.30834 0.65787 -0.32201 0.66944 C -0.32865 0.67477 -0.33477 0.68125 -0.34154 0.68426 C -0.35 0.68796 -0.3586 0.6875 -0.36719 0.69027 C -0.37657 0.69282 -0.38581 0.69629 -0.39505 0.70069 C -0.40508 0.70486 -0.4155 0.70764 -0.42526 0.71365 C -0.42813 0.71597 -0.43112 0.71875 -0.43425 0.72014 C -0.44024 0.72245 -0.44636 0.72338 -0.45222 0.72592 C -0.4599 0.72916 -0.46719 0.73588 -0.47487 0.73773 L -0.48542 0.74074 C -0.48854 0.74166 -0.49154 0.74305 -0.49453 0.74398 C -0.49844 0.74467 -0.50248 0.74467 -0.50651 0.74514 C -0.51211 0.74606 -0.5138 0.74699 -0.5194 0.74953 C -0.52032 0.75 -0.52136 0.75069 -0.5224 0.75092 C -0.52943 0.75185 -0.53646 0.75092 -0.54323 0.75092 L -0.54323 0.75185 " pathEditMode="relative" rAng="0" ptsTypes="AAAAAAAAAAAAAAAAAAAAAAAAAA">
                                      <p:cBhvr>
                                        <p:cTn id="20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-1.45833E-6 0.00023 C -0.00208 0.00833 -0.00364 0.01782 -0.00573 0.02662 C -0.00677 0.03102 -0.0082 0.03472 -0.00963 0.03889 C -0.01328 0.04884 -0.01719 0.05833 -0.0207 0.06898 C -0.04427 0.13843 -0.02044 0.07153 -0.04505 0.13241 C -0.04739 0.13819 -0.04896 0.14491 -0.0513 0.15046 C -0.05651 0.1625 -0.06185 0.17361 -0.06719 0.18519 C -0.07057 0.19282 -0.07422 0.19977 -0.07734 0.20787 C -0.08737 0.23333 -0.09297 0.24954 -0.10898 0.27106 C -0.11888 0.28519 -0.12943 0.29722 -0.1388 0.31204 C -0.15638 0.34074 -0.14831 0.32894 -0.17435 0.36366 C -0.17825 0.36875 -0.18216 0.37361 -0.18607 0.37847 C -0.1944 0.38935 -0.1944 0.39074 -0.20417 0.39977 C -0.20807 0.40324 -0.21224 0.40532 -0.21601 0.4088 C -0.25768 0.4456 -0.21849 0.41181 -0.24049 0.4331 C -0.24167 0.43426 -0.24297 0.43519 -0.2444 0.43588 C -0.24622 0.4375 -0.25117 0.44005 -0.25221 0.44051 C -0.2539 0.4412 -0.25534 0.4419 -0.2569 0.44213 C -0.25833 0.44306 -0.25963 0.44468 -0.26094 0.44514 C -0.26614 0.44699 -0.27669 0.44954 -0.27669 0.44977 C -0.28112 0.45255 -0.27825 0.45069 -0.28502 0.45069 L -0.28502 0.45162 " pathEditMode="relative" rAng="0" ptsTypes="AAAAAAAAAAAAAAAAAAAAAAA"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00024 C -0.00143 0.00463 -0.00247 0.00996 -0.00403 0.01482 C -0.00468 0.01713 -0.00599 0.01783 -0.00703 0.01968 C -0.00911 0.02385 -0.01093 0.02732 -0.01302 0.03149 C -0.01992 0.04561 -0.022 0.0551 -0.0319 0.06852 C -0.03763 0.07593 -0.04518 0.08658 -0.05078 0.09213 C -0.06289 0.10371 -0.08398 0.11806 -0.09557 0.12547 C -0.09974 0.12848 -0.1039 0.13149 -0.10833 0.13403 C -0.12161 0.1419 -0.12161 0.14028 -0.13554 0.14769 C -0.13828 0.14885 -0.14101 0.15139 -0.14388 0.15278 C -0.14791 0.15371 -0.15182 0.15348 -0.15599 0.15417 C -0.16393 0.15649 -0.172 0.15973 -0.18021 0.16111 L -0.21497 0.16598 L -0.22786 0.1676 C -0.23802 0.16922 -0.25325 0.17269 -0.26185 0.17269 L -0.28203 0.17269 L -0.28203 0.17338 " pathEditMode="relative" rAng="0" ptsTypes="AAAAAAAAAAAAAAAAAA">
                                      <p:cBhvr>
                                        <p:cTn id="2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33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WPS Presentation</Application>
  <PresentationFormat>Широкоэкранный</PresentationFormat>
  <Paragraphs>24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2024-05-04T17:21:00Z</dcterms:created>
  <dcterms:modified xsi:type="dcterms:W3CDTF">2024-07-03T06:38:30Z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F8F6D2E5C13148ECA2D1C5698E93F647_12</vt:lpwstr>
  </property>
  <property fmtid="{D5CDD505-2E9C-101B-9397-08002B2CF9AE}" pid="3" name="KSOProductBuildVer">
    <vt:lpwstr>1033-12.2.0.17119</vt:lpwstr>
  </property>
</Properties>
</file>