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56394" y="448361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547C5A2-611D-F0B4-D2DD-36804ED76C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7" y="546497"/>
            <a:ext cx="2145353" cy="21453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979FF45-9158-6205-DA47-80A316A627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02" y="430150"/>
            <a:ext cx="2112490" cy="21124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20ACB43-5750-021D-FF0E-279904C03F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73" y="416744"/>
            <a:ext cx="2404858" cy="240485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эм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DEA26E-0F79-32BD-E041-A51A1F9F3F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50" y="413033"/>
            <a:ext cx="2140356" cy="2140356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8ED4C02-C7AF-C480-FD5A-B932C9DE2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99" y="448361"/>
            <a:ext cx="2804317" cy="280431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C9189D3-E742-8F12-DC27-A27FC422A1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4" y="489425"/>
            <a:ext cx="2145353" cy="2145353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A01E226-19E6-0696-4771-5F76808A08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71" y="448361"/>
            <a:ext cx="2112491" cy="211249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иллюстрация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6D91D56-2BFD-F625-8487-8574A91E3F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76" y="402284"/>
            <a:ext cx="2140356" cy="21403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80" y="102506"/>
            <a:ext cx="5342785" cy="5438192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89849" y="3142424"/>
            <a:ext cx="30384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1.04167E-6 0.4011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2.70833E-6 0.3907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0846 0.48148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185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4.375E-6 0.40833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1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2.70833E-6 0.40093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4.375E-6 0.38172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7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4.375E-6 0.30601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0.40278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2024-12-05T22:33:07Z</dcterms:modified>
</cp:coreProperties>
</file>