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>
        <p:scale>
          <a:sx n="75" d="100"/>
          <a:sy n="75" d="100"/>
        </p:scale>
        <p:origin x="1836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3A73FAF-DBA8-4FD3-9BC6-98E714E58608}"/>
              </a:ext>
            </a:extLst>
          </p:cNvPr>
          <p:cNvSpPr/>
          <p:nvPr/>
        </p:nvSpPr>
        <p:spPr>
          <a:xfrm>
            <a:off x="318051" y="653143"/>
            <a:ext cx="9253331" cy="5588037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334A0281-88B3-4B52-801A-385DD48C9C88}"/>
              </a:ext>
            </a:extLst>
          </p:cNvPr>
          <p:cNvSpPr/>
          <p:nvPr/>
        </p:nvSpPr>
        <p:spPr>
          <a:xfrm>
            <a:off x="659934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57D9F221-ED40-4F15-A420-C03FEAA5F7BF}"/>
              </a:ext>
            </a:extLst>
          </p:cNvPr>
          <p:cNvSpPr/>
          <p:nvPr/>
        </p:nvSpPr>
        <p:spPr>
          <a:xfrm>
            <a:off x="1438313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7554010-8894-430A-ACDD-C16C9D4BEC08}"/>
              </a:ext>
            </a:extLst>
          </p:cNvPr>
          <p:cNvSpPr/>
          <p:nvPr/>
        </p:nvSpPr>
        <p:spPr>
          <a:xfrm>
            <a:off x="2436771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91A4934E-03A5-4BDA-AA0B-02BD70283F26}"/>
              </a:ext>
            </a:extLst>
          </p:cNvPr>
          <p:cNvSpPr/>
          <p:nvPr/>
        </p:nvSpPr>
        <p:spPr>
          <a:xfrm>
            <a:off x="3215150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A203B3E8-87C9-4AC6-8E9D-B4AD536A764D}"/>
              </a:ext>
            </a:extLst>
          </p:cNvPr>
          <p:cNvSpPr/>
          <p:nvPr/>
        </p:nvSpPr>
        <p:spPr>
          <a:xfrm>
            <a:off x="4213608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40906896-E4A6-4F0A-8E1E-F4B5873E5D8D}"/>
              </a:ext>
            </a:extLst>
          </p:cNvPr>
          <p:cNvSpPr/>
          <p:nvPr/>
        </p:nvSpPr>
        <p:spPr>
          <a:xfrm>
            <a:off x="4991987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F72687CF-4DDA-47CE-8981-37EB1320780D}"/>
              </a:ext>
            </a:extLst>
          </p:cNvPr>
          <p:cNvSpPr/>
          <p:nvPr/>
        </p:nvSpPr>
        <p:spPr>
          <a:xfrm>
            <a:off x="5990445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1BA60DA4-36CF-4C31-9CA2-53A0BCE87C09}"/>
              </a:ext>
            </a:extLst>
          </p:cNvPr>
          <p:cNvSpPr/>
          <p:nvPr/>
        </p:nvSpPr>
        <p:spPr>
          <a:xfrm>
            <a:off x="6768824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0A80D38C-3C65-4ACE-BEB1-93CF7C6FB943}"/>
              </a:ext>
            </a:extLst>
          </p:cNvPr>
          <p:cNvSpPr/>
          <p:nvPr/>
        </p:nvSpPr>
        <p:spPr>
          <a:xfrm>
            <a:off x="7767282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144E0D07-47C9-4BFC-9539-BDE980526168}"/>
              </a:ext>
            </a:extLst>
          </p:cNvPr>
          <p:cNvSpPr/>
          <p:nvPr/>
        </p:nvSpPr>
        <p:spPr>
          <a:xfrm>
            <a:off x="8545661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B08F2108-9BBF-4603-A03B-04F9C75CCCA9}"/>
              </a:ext>
            </a:extLst>
          </p:cNvPr>
          <p:cNvSpPr/>
          <p:nvPr/>
        </p:nvSpPr>
        <p:spPr>
          <a:xfrm>
            <a:off x="659934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FB9EF134-82CC-4E7E-A5F5-7A0ABD92AEB4}"/>
              </a:ext>
            </a:extLst>
          </p:cNvPr>
          <p:cNvSpPr/>
          <p:nvPr/>
        </p:nvSpPr>
        <p:spPr>
          <a:xfrm>
            <a:off x="1438313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632A98F9-0027-4E37-90B7-598FC8341570}"/>
              </a:ext>
            </a:extLst>
          </p:cNvPr>
          <p:cNvSpPr/>
          <p:nvPr/>
        </p:nvSpPr>
        <p:spPr>
          <a:xfrm>
            <a:off x="2436771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E8061A1-435B-40AC-8489-E38E9494F3EE}"/>
              </a:ext>
            </a:extLst>
          </p:cNvPr>
          <p:cNvSpPr/>
          <p:nvPr/>
        </p:nvSpPr>
        <p:spPr>
          <a:xfrm>
            <a:off x="3215150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BE1CB44D-BFB4-4EF6-BF34-C856FA59C26F}"/>
              </a:ext>
            </a:extLst>
          </p:cNvPr>
          <p:cNvSpPr/>
          <p:nvPr/>
        </p:nvSpPr>
        <p:spPr>
          <a:xfrm>
            <a:off x="4213608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3E2AF56F-0F70-408B-87DB-AFAD38B6DDE2}"/>
              </a:ext>
            </a:extLst>
          </p:cNvPr>
          <p:cNvSpPr/>
          <p:nvPr/>
        </p:nvSpPr>
        <p:spPr>
          <a:xfrm>
            <a:off x="4991987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36F3C9D5-3405-4957-AB90-C2491468F944}"/>
              </a:ext>
            </a:extLst>
          </p:cNvPr>
          <p:cNvSpPr/>
          <p:nvPr/>
        </p:nvSpPr>
        <p:spPr>
          <a:xfrm>
            <a:off x="5990445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A6DB2143-DE6B-4E47-8E58-1F69B2935ECA}"/>
              </a:ext>
            </a:extLst>
          </p:cNvPr>
          <p:cNvSpPr/>
          <p:nvPr/>
        </p:nvSpPr>
        <p:spPr>
          <a:xfrm>
            <a:off x="6768824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4DE5A822-D4F0-4DBD-B09A-20374C9D99B3}"/>
              </a:ext>
            </a:extLst>
          </p:cNvPr>
          <p:cNvSpPr/>
          <p:nvPr/>
        </p:nvSpPr>
        <p:spPr>
          <a:xfrm>
            <a:off x="7767282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9C5342E6-B4E5-46A6-ABEA-4CB86B0A87F5}"/>
              </a:ext>
            </a:extLst>
          </p:cNvPr>
          <p:cNvSpPr/>
          <p:nvPr/>
        </p:nvSpPr>
        <p:spPr>
          <a:xfrm>
            <a:off x="8545661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9E86374F-89C2-416F-950B-EBE93679ECB9}"/>
              </a:ext>
            </a:extLst>
          </p:cNvPr>
          <p:cNvSpPr/>
          <p:nvPr/>
        </p:nvSpPr>
        <p:spPr>
          <a:xfrm>
            <a:off x="5960737" y="964854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2618C5AA-01FA-437C-9594-BF72F31B30C6}"/>
              </a:ext>
            </a:extLst>
          </p:cNvPr>
          <p:cNvSpPr/>
          <p:nvPr/>
        </p:nvSpPr>
        <p:spPr>
          <a:xfrm>
            <a:off x="7717237" y="964854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E1CDF9FE-9C2F-4E96-8B0A-DD7A2315286D}"/>
              </a:ext>
            </a:extLst>
          </p:cNvPr>
          <p:cNvSpPr/>
          <p:nvPr/>
        </p:nvSpPr>
        <p:spPr>
          <a:xfrm>
            <a:off x="2364153" y="954430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D04D8DB9-14AA-4DB4-BC05-8DC672C601E6}"/>
              </a:ext>
            </a:extLst>
          </p:cNvPr>
          <p:cNvSpPr/>
          <p:nvPr/>
        </p:nvSpPr>
        <p:spPr>
          <a:xfrm>
            <a:off x="4120653" y="954430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70733CE9-DF46-4C58-B753-6EDB934CC49F}"/>
              </a:ext>
            </a:extLst>
          </p:cNvPr>
          <p:cNvSpPr/>
          <p:nvPr/>
        </p:nvSpPr>
        <p:spPr>
          <a:xfrm>
            <a:off x="595457" y="950000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7BCF3C96-1786-4E55-BC80-17D3CD32B847}"/>
              </a:ext>
            </a:extLst>
          </p:cNvPr>
          <p:cNvSpPr/>
          <p:nvPr/>
        </p:nvSpPr>
        <p:spPr>
          <a:xfrm>
            <a:off x="5960737" y="3554250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27D3F7F5-3079-4AFA-9CF5-41DE35462FE0}"/>
              </a:ext>
            </a:extLst>
          </p:cNvPr>
          <p:cNvSpPr/>
          <p:nvPr/>
        </p:nvSpPr>
        <p:spPr>
          <a:xfrm>
            <a:off x="7717237" y="3554250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id="{C561FA79-C0C0-46A0-877E-ADEFF316BC19}"/>
              </a:ext>
            </a:extLst>
          </p:cNvPr>
          <p:cNvSpPr/>
          <p:nvPr/>
        </p:nvSpPr>
        <p:spPr>
          <a:xfrm>
            <a:off x="2364153" y="3543826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8" name="Прямоугольник: скругленные углы 67">
            <a:extLst>
              <a:ext uri="{FF2B5EF4-FFF2-40B4-BE49-F238E27FC236}">
                <a16:creationId xmlns:a16="http://schemas.microsoft.com/office/drawing/2014/main" id="{ADDABAA4-472E-4FB6-B5D6-E5C4EF903E73}"/>
              </a:ext>
            </a:extLst>
          </p:cNvPr>
          <p:cNvSpPr/>
          <p:nvPr/>
        </p:nvSpPr>
        <p:spPr>
          <a:xfrm>
            <a:off x="4120653" y="3543826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7E171ED0-8FF8-49E6-91D9-C84C34615696}"/>
              </a:ext>
            </a:extLst>
          </p:cNvPr>
          <p:cNvSpPr/>
          <p:nvPr/>
        </p:nvSpPr>
        <p:spPr>
          <a:xfrm>
            <a:off x="595457" y="3539396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4DC3403-D4F1-474E-8EAF-7A4742C814CA}"/>
              </a:ext>
            </a:extLst>
          </p:cNvPr>
          <p:cNvSpPr txBox="1"/>
          <p:nvPr/>
        </p:nvSpPr>
        <p:spPr>
          <a:xfrm>
            <a:off x="713246" y="2600379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Л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D718B25-404C-4D55-86B9-8FBF04A40EF6}"/>
              </a:ext>
            </a:extLst>
          </p:cNvPr>
          <p:cNvSpPr txBox="1"/>
          <p:nvPr/>
        </p:nvSpPr>
        <p:spPr>
          <a:xfrm>
            <a:off x="2488305" y="2585929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Л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AAA2E7B-D324-43E3-BE6B-C0C252054B4D}"/>
              </a:ext>
            </a:extLst>
          </p:cNvPr>
          <p:cNvSpPr txBox="1"/>
          <p:nvPr/>
        </p:nvSpPr>
        <p:spPr>
          <a:xfrm>
            <a:off x="5040429" y="2572151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Л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FFE9F0A-D3A1-479E-AD01-F7CF9E3EE94B}"/>
              </a:ext>
            </a:extLst>
          </p:cNvPr>
          <p:cNvSpPr txBox="1"/>
          <p:nvPr/>
        </p:nvSpPr>
        <p:spPr>
          <a:xfrm>
            <a:off x="6038887" y="2572151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Л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D0D15B1-4446-4BA1-BC48-8C72BC0EFCEE}"/>
              </a:ext>
            </a:extLst>
          </p:cNvPr>
          <p:cNvSpPr txBox="1"/>
          <p:nvPr/>
        </p:nvSpPr>
        <p:spPr>
          <a:xfrm>
            <a:off x="8591011" y="2569238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Л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276E614-4548-4A55-8374-3ACEB047DB07}"/>
              </a:ext>
            </a:extLst>
          </p:cNvPr>
          <p:cNvSpPr txBox="1"/>
          <p:nvPr/>
        </p:nvSpPr>
        <p:spPr>
          <a:xfrm>
            <a:off x="1490957" y="5118822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Л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11A9C98-0726-4A3C-9B33-CCFCBEECED16}"/>
              </a:ext>
            </a:extLst>
          </p:cNvPr>
          <p:cNvSpPr txBox="1"/>
          <p:nvPr/>
        </p:nvSpPr>
        <p:spPr>
          <a:xfrm>
            <a:off x="3275715" y="5092446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Л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6ADBC2B-C021-47D6-8C42-08B010BD8E83}"/>
              </a:ext>
            </a:extLst>
          </p:cNvPr>
          <p:cNvSpPr txBox="1"/>
          <p:nvPr/>
        </p:nvSpPr>
        <p:spPr>
          <a:xfrm>
            <a:off x="4275857" y="5092519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Л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61F4E32-39D5-4841-A701-5E961116CB5D}"/>
              </a:ext>
            </a:extLst>
          </p:cNvPr>
          <p:cNvSpPr txBox="1"/>
          <p:nvPr/>
        </p:nvSpPr>
        <p:spPr>
          <a:xfrm>
            <a:off x="6052452" y="5092446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Л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513400F-F746-491A-8020-7E5EB4BBD9C4}"/>
              </a:ext>
            </a:extLst>
          </p:cNvPr>
          <p:cNvSpPr txBox="1"/>
          <p:nvPr/>
        </p:nvSpPr>
        <p:spPr>
          <a:xfrm>
            <a:off x="8613835" y="5114856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270005" y="986464"/>
            <a:ext cx="956176" cy="943119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графическая вставка, Мультфильм, иллюстрация, футбол&#10;&#10;Автоматически созданное описание">
            <a:extLst>
              <a:ext uri="{FF2B5EF4-FFF2-40B4-BE49-F238E27FC236}">
                <a16:creationId xmlns:a16="http://schemas.microsoft.com/office/drawing/2014/main" id="{505702A7-5E5E-92B2-5906-906C02B419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674" y="3652607"/>
            <a:ext cx="1466498" cy="1466498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обувь, красный, Карминный цвет, башмак&#10;&#10;Автоматически созданное описание">
            <a:extLst>
              <a:ext uri="{FF2B5EF4-FFF2-40B4-BE49-F238E27FC236}">
                <a16:creationId xmlns:a16="http://schemas.microsoft.com/office/drawing/2014/main" id="{E46C2149-5453-519A-6E59-82CC4A1C35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91" y="933190"/>
            <a:ext cx="1743139" cy="174313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Косметика, духи&#10;&#10;Автоматически созданное описание">
            <a:extLst>
              <a:ext uri="{FF2B5EF4-FFF2-40B4-BE49-F238E27FC236}">
                <a16:creationId xmlns:a16="http://schemas.microsoft.com/office/drawing/2014/main" id="{29C06B33-D95E-A3F8-34E6-BDF7929561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676" y="1025504"/>
            <a:ext cx="1460816" cy="146081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D7DAF61-0566-984D-6F31-48FA3264B21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122" y="986464"/>
            <a:ext cx="1465258" cy="146525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511683E-40E6-0F12-3129-169F8E78637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532" y="3517602"/>
            <a:ext cx="1582117" cy="158211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9F8B516-7762-6B02-D2F9-B38798127B5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68" y="3449884"/>
            <a:ext cx="1743139" cy="1743139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зарисовка, рисунок, млекопитающее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704C73A-A37B-5D0C-C449-DEEA7D7AC94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746" y="969239"/>
            <a:ext cx="1577732" cy="1577732"/>
          </a:xfrm>
          <a:prstGeom prst="rect">
            <a:avLst/>
          </a:prstGeom>
        </p:spPr>
      </p:pic>
      <p:pic>
        <p:nvPicPr>
          <p:cNvPr id="63" name="Рисунок 62" descr="Изображение выглядит как транспортное средство, Наземный транспорт, машина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FD18790-1A97-A3FB-8C3F-450B928A4E6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11" y="3668958"/>
            <a:ext cx="1447407" cy="1447407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Графика, зарисовка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73C9752-F128-C0DD-350C-94E96C6414A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97" y="1096238"/>
            <a:ext cx="1241073" cy="1241073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Графика, зарисовка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2F3BEE4-2A12-92F7-AF6A-F4985E1E095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729" y="1093781"/>
            <a:ext cx="1241073" cy="1241073"/>
          </a:xfrm>
          <a:prstGeom prst="rect">
            <a:avLst/>
          </a:prstGeom>
        </p:spPr>
      </p:pic>
      <p:pic>
        <p:nvPicPr>
          <p:cNvPr id="5" name="Рисунок 4" descr="Изображение выглядит как фрукт, ягода, Натуральные продукты, Особо питательная пища&#10;&#10;Автоматически созданное описание">
            <a:extLst>
              <a:ext uri="{FF2B5EF4-FFF2-40B4-BE49-F238E27FC236}">
                <a16:creationId xmlns:a16="http://schemas.microsoft.com/office/drawing/2014/main" id="{12847605-5B76-F5C6-210E-A637F87B8C3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467" y="3524528"/>
            <a:ext cx="1636875" cy="163687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833" y="507661"/>
            <a:ext cx="5342785" cy="5438192"/>
          </a:xfrm>
          <a:prstGeom prst="rect">
            <a:avLst/>
          </a:prstGeom>
        </p:spPr>
      </p:pic>
      <p:pic>
        <p:nvPicPr>
          <p:cNvPr id="127" name="Picture 12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638736" y="3942785"/>
            <a:ext cx="22479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2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3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4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4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5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5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6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25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6" dur="25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7" dur="25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5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8" grpId="0" animBg="1"/>
      <p:bldP spid="36" grpId="0" animBg="1"/>
      <p:bldP spid="39" grpId="0" animBg="1"/>
      <p:bldP spid="40" grpId="0" animBg="1"/>
      <p:bldP spid="43" grpId="0" animBg="1"/>
      <p:bldP spid="45" grpId="0" animBg="1"/>
      <p:bldP spid="47" grpId="0" animBg="1"/>
      <p:bldP spid="48" grpId="0" animBg="1"/>
      <p:bldP spid="50" grpId="0" animBg="1"/>
      <p:bldP spid="53" grpId="0" animBg="1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7</cp:revision>
  <dcterms:created xsi:type="dcterms:W3CDTF">2024-05-03T09:09:01Z</dcterms:created>
  <dcterms:modified xsi:type="dcterms:W3CDTF">2024-12-09T11:41:50Z</dcterms:modified>
</cp:coreProperties>
</file>