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2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0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E6BB-958D-5216-B154-EADF650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0767" y="1658356"/>
            <a:ext cx="8352928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53255" y="3574286"/>
            <a:ext cx="1440160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52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86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9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72" y="3574286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7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F1A15-C9A2-4C1E-1404-3817FC4D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12" y="3693098"/>
            <a:ext cx="1207790" cy="12077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670C6-D439-01EC-5660-959FB28D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379"/>
            <a:ext cx="1016000" cy="87919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pic>
        <p:nvPicPr>
          <p:cNvPr id="19" name="Рисунок 18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5DFCC7-173F-D4AE-C1B6-3C503ADC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9" y="3721109"/>
            <a:ext cx="1214696" cy="12146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палец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38D19F9-3B8D-5822-9E4C-FEBE19FC4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1" y="3615469"/>
            <a:ext cx="1566846" cy="156684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3CC65EA-CDA1-BB42-EC8B-D1F3A40FB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2" y="3736299"/>
            <a:ext cx="1184316" cy="11843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8F8722A5-A778-B6DA-1B22-B84F2ECF4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4" y="3615469"/>
            <a:ext cx="1374687" cy="137468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графическая встав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4C9664C-31F9-5D92-B296-B928EE6B2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43" y="3673624"/>
            <a:ext cx="1309667" cy="130966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90EF5B-F30A-D718-205D-E2A78B7EA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56" y="1825261"/>
            <a:ext cx="934815" cy="12503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D73678F-C7CB-082A-3D68-DCD7A304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64" y="1847646"/>
            <a:ext cx="919753" cy="112165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965499A4-4FA7-B17F-4C54-9242217D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83" y="1728545"/>
            <a:ext cx="1443798" cy="144379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E65529A-8DB0-10CF-CEFC-3719699C4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30" y="1713371"/>
            <a:ext cx="1443798" cy="144802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06A6C6D-15A6-7820-1209-29D285EAE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44" y="1658356"/>
            <a:ext cx="1501230" cy="150123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205EF7-DAF5-ACC2-5ADE-2C70484A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84" y="1732183"/>
            <a:ext cx="1440160" cy="14401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фрукт, ягода, Натуральные продукты, Особо питательная пища&#10;&#10;Автоматически созданное описание">
            <a:extLst>
              <a:ext uri="{FF2B5EF4-FFF2-40B4-BE49-F238E27FC236}">
                <a16:creationId xmlns:a16="http://schemas.microsoft.com/office/drawing/2014/main" id="{415C9666-6ECE-5ED9-1282-54198FC1E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42" y="1661689"/>
            <a:ext cx="1440160" cy="144016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25240F6-0448-B5D1-5D63-612441586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27" y="2096827"/>
            <a:ext cx="1345055" cy="100879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84524D8C-B053-14C8-0C9F-93F9C9595A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87" y="1646561"/>
            <a:ext cx="1606420" cy="160642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ка, зарисовка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120CAB6-63D5-8BE8-D43B-19C7DB7AF0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09" y="1713371"/>
            <a:ext cx="1536700" cy="15367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C4B79A7-69FA-B049-5220-CAC2598D8D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2" y="1562757"/>
            <a:ext cx="1775372" cy="177537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Электронное устройство, гаджет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7B4B589-02B1-1D3D-8ADB-26C789F94C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62" y="1692474"/>
            <a:ext cx="1470025" cy="147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99FEB-5317-B428-B622-7DC4CE14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65" y="445338"/>
            <a:ext cx="5623150" cy="57855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9224" name="Picture 92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32" y="3140999"/>
            <a:ext cx="235267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812607-CBA1-41E8-851E-88B6395261A4}"/>
</file>

<file path=customXml/itemProps2.xml><?xml version="1.0" encoding="utf-8"?>
<ds:datastoreItem xmlns:ds="http://schemas.openxmlformats.org/officeDocument/2006/customXml" ds:itemID="{F43CB7A9-41B7-48C9-9C00-5959BEE02D4F}"/>
</file>

<file path=customXml/itemProps3.xml><?xml version="1.0" encoding="utf-8"?>
<ds:datastoreItem xmlns:ds="http://schemas.openxmlformats.org/officeDocument/2006/customXml" ds:itemID="{70E0C079-F222-4037-9E68-9122DE588C1D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3</cp:revision>
  <dcterms:created xsi:type="dcterms:W3CDTF">2024-04-20T16:39:23Z</dcterms:created>
  <dcterms:modified xsi:type="dcterms:W3CDTF">2025-01-03T13:27:40Z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