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764" y="309930"/>
            <a:ext cx="1757208" cy="177570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992" y="1274063"/>
            <a:ext cx="1188766" cy="1453654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искусство, Красочность, красный, дизайн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784" y="3018038"/>
            <a:ext cx="1602308" cy="1602308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дежда, рисунок, зарисовка, рукав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113" y="1058226"/>
            <a:ext cx="1882952" cy="188295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Фигурка животног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5126" y="3051484"/>
            <a:ext cx="1589739" cy="15897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4936" y="979339"/>
            <a:ext cx="1744399" cy="20127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6896" y="2862343"/>
            <a:ext cx="1925137" cy="19887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755" y="4472725"/>
            <a:ext cx="1925137" cy="192513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2996" y="4562785"/>
            <a:ext cx="1719264" cy="1756639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тоцикл, колесо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74DCE8F5-69F9-894E-91A2-A42DBDA7FF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76970" y="4704158"/>
            <a:ext cx="1644988" cy="1516340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арисовка, рисунок, фламинг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D53833FB-B9EA-55E0-0A52-672E6EC532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85718" y="878313"/>
            <a:ext cx="2211756" cy="221175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унок, Графика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851223E-43AE-62EE-20D6-1D3C77914E3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80223" y="2648914"/>
            <a:ext cx="2428245" cy="2428245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DEAD2E27-9DAA-2873-A07A-E36CF680A25C}"/>
              </a:ext>
            </a:extLst>
          </p:cNvPr>
          <p:cNvGrpSpPr/>
          <p:nvPr/>
        </p:nvGrpSpPr>
        <p:grpSpPr>
          <a:xfrm>
            <a:off x="5568294" y="4704158"/>
            <a:ext cx="2006152" cy="1554483"/>
            <a:chOff x="5568294" y="4712427"/>
            <a:chExt cx="2006152" cy="1554483"/>
          </a:xfrm>
        </p:grpSpPr>
        <p:pic>
          <p:nvPicPr>
            <p:cNvPr id="10" name="Рисунок 9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721CB206-97B8-D9E3-9F3C-66C10E3F4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032950" y="4725414"/>
              <a:ext cx="1541496" cy="1541496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A3B54E46-D302-FFB7-661B-5B2056BFA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flipH="1">
              <a:off x="5568294" y="4712427"/>
              <a:ext cx="1541496" cy="1541496"/>
            </a:xfrm>
            <a:prstGeom prst="rect">
              <a:avLst/>
            </a:prstGeom>
          </p:spPr>
        </p:pic>
      </p:grpSp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57795" y="2300605"/>
            <a:ext cx="42291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2024-04-10T06:39:00Z</dcterms:created>
  <dcterms:modified xsi:type="dcterms:W3CDTF">2024-11-22T16:06:28Z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E41F8FAB68A74F79896A59F97930AA6F_12</vt:lpwstr>
  </property>
  <property fmtid="{D5CDD505-2E9C-101B-9397-08002B2CF9AE}" pid="3" name="KSOProductBuildVer">
    <vt:lpwstr>1033-12.2.0.17119</vt:lpwstr>
  </property>
</Properties>
</file>