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03E7E8-D82F-4FE5-9EBD-C439067D6E9A}"/>
</file>

<file path=customXml/itemProps2.xml><?xml version="1.0" encoding="utf-8"?>
<ds:datastoreItem xmlns:ds="http://schemas.openxmlformats.org/officeDocument/2006/customXml" ds:itemID="{FC5651E6-800E-4B4D-B7EE-B925AA2E42BD}"/>
</file>

<file path=customXml/itemProps3.xml><?xml version="1.0" encoding="utf-8"?>
<ds:datastoreItem xmlns:ds="http://schemas.openxmlformats.org/officeDocument/2006/customXml" ds:itemID="{7F673B06-68DC-4D07-A1BA-168CAB9066F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