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5" y="2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Даши есть кошка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 кушать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Однажды на кашу сел шмель.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испугалась и спряталась за шторой.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шмеля.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407" y="5718024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была рада, что может съесть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54" y="3266719"/>
            <a:ext cx="3904351" cy="3544431"/>
          </a:xfrm>
          <a:prstGeom prst="rect">
            <a:avLst/>
          </a:prstGeom>
        </p:spPr>
      </p:pic>
      <p:pic>
        <p:nvPicPr>
          <p:cNvPr id="336" name="Picture 33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8050" y="2295525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2024-05-07T07:23:00Z</dcterms:created>
  <dcterms:modified xsi:type="dcterms:W3CDTF">2024-07-05T16:48:40Z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</Properties>
</file>