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55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image11.wdp"/><Relationship Id="rId13" Type="http://schemas.openxmlformats.org/officeDocument/2006/relationships/image" Target="../media/image12.png"/><Relationship Id="rId14" Type="http://schemas.microsoft.com/office/2007/relationships/hdphoto" Target="../media/image13.wdp"/><Relationship Id="rId15" Type="http://schemas.openxmlformats.org/officeDocument/2006/relationships/image" Target="../media/image14.png"/><Relationship Id="rId16" Type="http://schemas.microsoft.com/office/2007/relationships/hdphoto" Target="../media/image15.wdp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image18.wdp"/><Relationship Id="rId20" Type="http://schemas.openxmlformats.org/officeDocument/2006/relationships/image" Target="../media/image19.png"/><Relationship Id="rId21" Type="http://schemas.microsoft.com/office/2007/relationships/hdphoto" Target="../media/image20.wdp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microsoft.com/office/2007/relationships/hdphoto" Target="../media/image24.wdp"/><Relationship Id="rId26" Type="http://schemas.openxmlformats.org/officeDocument/2006/relationships/image" Target="../media/image25.png"/><Relationship Id="rId27" Type="http://schemas.microsoft.com/office/2007/relationships/hdphoto" Target="../media/image26.wdp"/><Relationship Id="rId28" Type="http://schemas.openxmlformats.org/officeDocument/2006/relationships/image" Target="../media/image27.png"/><Relationship Id="rId29" Type="http://schemas.microsoft.com/office/2007/relationships/hdphoto" Target="../media/image28.wdp"/><Relationship Id="rId30" Type="http://schemas.openxmlformats.org/officeDocument/2006/relationships/image" Target="../media/image29.png"/><Relationship Id="rId31" Type="http://schemas.microsoft.com/office/2007/relationships/hdphoto" Target="../media/image30.wdp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microsoft.com/office/2007/relationships/hdphoto" Target="../media/image34.wdp"/><Relationship Id="rId36" Type="http://schemas.openxmlformats.org/officeDocument/2006/relationships/image" Target="../media/image35.png"/><Relationship Id="rId37" Type="http://schemas.openxmlformats.org/officeDocument/2006/relationships/tags" Target="../tags/tag2.xml"/><Relationship Id="rId38" Type="http://schemas.openxmlformats.org/officeDocument/2006/relationships/image" Target="../media/image36.png"/><Relationship Id="rId39" Type="http://schemas.openxmlformats.org/officeDocument/2006/relationships/slideLayout" Target="../slideLayouts/slideLayout7.xml"/><Relationship Id="rId4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?TextBox 34"/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511234" y="4006642"/>
            <a:ext cx="6024845" cy="2697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герою придумать фразы и получить награду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фразы: Существительное + глагол + прилагательное + существительное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меняются при нажатии на пробел/мышку/стрелочку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675370" y="2345690"/>
            <a:ext cx="34385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2024-04-13T20:55:00Z</dcterms:created>
  <dcterms:modified xsi:type="dcterms:W3CDTF">2024-06-14T09:04:14Z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</Properties>
</file>