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836" y="64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13.08.2024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нимок экрана, Красочност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8D08322-7785-479F-3FD1-199C1FBC6AD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5" t="53271"/>
          <a:stretch/>
        </p:blipFill>
        <p:spPr>
          <a:xfrm>
            <a:off x="4500211" y="2443164"/>
            <a:ext cx="1997729" cy="1888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Изображение выглядит как рисунок, искусство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4430091-99A9-B906-8347-93060F914DA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2" t="53271" r="33216"/>
          <a:stretch/>
        </p:blipFill>
        <p:spPr>
          <a:xfrm>
            <a:off x="2405062" y="2443164"/>
            <a:ext cx="2128838" cy="1888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 descr="Изображение выглядит как снимок экрана, Красочност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2887551-116D-3452-428E-68C2482138E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71" r="69218"/>
          <a:stretch/>
        </p:blipFill>
        <p:spPr>
          <a:xfrm>
            <a:off x="584903" y="2443164"/>
            <a:ext cx="1820159" cy="1888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Рисунок 22" descr="Изображение выглядит как Красочность, снимок экрана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F9C61AB-78CD-E7F1-5CD2-CE99E27C06F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5" b="46729"/>
          <a:stretch/>
        </p:blipFill>
        <p:spPr>
          <a:xfrm>
            <a:off x="4500212" y="289870"/>
            <a:ext cx="1997728" cy="2153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Рисунок 28" descr="Изображение выглядит как рисунок, Детское искусство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D60A13A-DC0C-8B73-95AF-2B93E3438EA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2" r="33785" b="46729"/>
          <a:stretch/>
        </p:blipFill>
        <p:spPr>
          <a:xfrm>
            <a:off x="2405063" y="289869"/>
            <a:ext cx="2095149" cy="2153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Рисунок 30" descr="Изображение выглядит как снимок экрана, Красочность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B466AD3-351F-FD15-AD07-257BC626BF0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9218" b="46729"/>
          <a:stretch/>
        </p:blipFill>
        <p:spPr>
          <a:xfrm>
            <a:off x="584904" y="289870"/>
            <a:ext cx="1820159" cy="2153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32F82066-BCDD-6C56-6B4A-0B7A27709C0A}"/>
              </a:ext>
            </a:extLst>
          </p:cNvPr>
          <p:cNvSpPr/>
          <p:nvPr/>
        </p:nvSpPr>
        <p:spPr>
          <a:xfrm>
            <a:off x="7314130" y="362240"/>
            <a:ext cx="2685449" cy="2685449"/>
          </a:xfrm>
          <a:prstGeom prst="roundRect">
            <a:avLst/>
          </a:prstGeom>
          <a:solidFill>
            <a:schemeClr val="lt1"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4" name="Рисунок 33" descr="Изображение выглядит как рука, палец, перчатки&#10;&#10;Автоматически созданное описание">
            <a:extLst>
              <a:ext uri="{FF2B5EF4-FFF2-40B4-BE49-F238E27FC236}">
                <a16:creationId xmlns:a16="http://schemas.microsoft.com/office/drawing/2014/main" id="{11D614FA-B152-6106-9ACB-E91B26BA94B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091" y="503084"/>
            <a:ext cx="2210122" cy="221012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снимок экрана, Красочность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D3D138E7-16CA-3E77-2A25-5271B8E7A1D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9218" b="46729"/>
          <a:stretch/>
        </p:blipFill>
        <p:spPr>
          <a:xfrm rot="18241074">
            <a:off x="1931090" y="4919868"/>
            <a:ext cx="1224983" cy="1449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" name="Рисунок 38" descr="Изображение выглядит как снимок экрана, Красочност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7598159-41CA-CF4A-05B9-67B2DF3EA0D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71" r="69218"/>
          <a:stretch/>
        </p:blipFill>
        <p:spPr>
          <a:xfrm rot="3577195">
            <a:off x="3508605" y="4712984"/>
            <a:ext cx="1177589" cy="1222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" name="Рисунок 39" descr="Изображение выглядит как рисунок, искусство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4859D14-609D-9F41-A9CC-E094D19CAAA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2" t="53271" r="33216"/>
          <a:stretch/>
        </p:blipFill>
        <p:spPr>
          <a:xfrm rot="20389834">
            <a:off x="5071773" y="4915082"/>
            <a:ext cx="1497587" cy="1328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" name="Рисунок 40" descr="Изображение выглядит как рисунок, Детское искусство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6A715CF-B6C0-02D3-26D8-4316E3507A4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2" r="33785" b="46729"/>
          <a:stretch/>
        </p:blipFill>
        <p:spPr>
          <a:xfrm>
            <a:off x="6949270" y="3587825"/>
            <a:ext cx="1373985" cy="14121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2" name="Рисунок 41" descr="Изображение выглядит как Красочность, снимок экрана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6B02678-AC46-B244-38F5-3E0B5975E85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5" b="46729"/>
          <a:stretch/>
        </p:blipFill>
        <p:spPr>
          <a:xfrm rot="1896815">
            <a:off x="6849239" y="4965493"/>
            <a:ext cx="1250162" cy="1347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" name="Рисунок 42" descr="Изображение выглядит как снимок экрана, Красочност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0302FFF-14F6-6FFF-4326-535D9C322AB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5" t="53271"/>
          <a:stretch/>
        </p:blipFill>
        <p:spPr>
          <a:xfrm>
            <a:off x="603141" y="4810128"/>
            <a:ext cx="1284775" cy="1214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5" name="Рисунок 44" descr="Изображение выглядит как символ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B0D5FF8-203B-9661-6950-0545E0D4C08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508" y="560402"/>
            <a:ext cx="2376686" cy="2376686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беспозвоночный, ракушка, Моллюски&#10;&#10;Автоматически созданное описание">
            <a:extLst>
              <a:ext uri="{FF2B5EF4-FFF2-40B4-BE49-F238E27FC236}">
                <a16:creationId xmlns:a16="http://schemas.microsoft.com/office/drawing/2014/main" id="{51A74A8E-39AE-D0BA-26A5-E6B19B0F4C1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142" y="471611"/>
            <a:ext cx="2465477" cy="2465477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беспозвоночный, ракообразное, лобстер, моллюски и ра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BA6FCD5A-8F29-9ECB-D86C-4949B1C37D3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187" y="470367"/>
            <a:ext cx="2506432" cy="2506432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зарисовка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361A0E6-981E-57BD-4F1C-DD31C5991DD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409" y="206770"/>
            <a:ext cx="3075453" cy="3075453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зарисо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59F505E-7DBD-B2AC-FC34-D8507DDAFF8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058" y="477382"/>
            <a:ext cx="2539127" cy="2539127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852" y="1213038"/>
            <a:ext cx="5342785" cy="5438192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048453" y="3556311"/>
            <a:ext cx="219075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29</cp:revision>
  <dcterms:created xsi:type="dcterms:W3CDTF">2024-07-21T13:02:50Z</dcterms:created>
  <dcterms:modified xsi:type="dcterms:W3CDTF">2024-08-13T11:45:21Z</dcterms:modified>
</cp:coreProperties>
</file>