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0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1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5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3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495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6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093"/>
            <a:ext cx="12192000" cy="6875387"/>
          </a:xfrm>
          <a:prstGeom prst="rect">
            <a:avLst/>
          </a:prstGeom>
        </p:spPr>
      </p:pic>
      <p:sp>
        <p:nvSpPr>
          <p:cNvPr id="27" name="Прямоугольник: скругленные углы 20"/>
          <p:cNvSpPr/>
          <p:nvPr/>
        </p:nvSpPr>
        <p:spPr>
          <a:xfrm>
            <a:off x="580884" y="337316"/>
            <a:ext cx="8602164" cy="3581834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машина 3Группа 19">
            <a:extLst>
              <a:ext uri="{FF2B5EF4-FFF2-40B4-BE49-F238E27FC236}">
                <a16:creationId xmlns:a16="http://schemas.microsoft.com/office/drawing/2014/main" id="{6EBDCED7-E69D-486E-843B-980A9407FABA}"/>
              </a:ext>
            </a:extLst>
          </p:cNvPr>
          <p:cNvGrpSpPr/>
          <p:nvPr/>
        </p:nvGrpSpPr>
        <p:grpSpPr>
          <a:xfrm>
            <a:off x="6979916" y="4319512"/>
            <a:ext cx="1773216" cy="2538488"/>
            <a:chOff x="6243703" y="4584443"/>
            <a:chExt cx="1477957" cy="2185534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AC9A5004-8298-48B2-95CE-15FBBD1DF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243703" y="5243311"/>
              <a:ext cx="1477957" cy="152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EFBEFC54-25EF-4E8A-89C7-BC952564F0D1}"/>
                </a:ext>
              </a:extLst>
            </p:cNvPr>
            <p:cNvSpPr/>
            <p:nvPr/>
          </p:nvSpPr>
          <p:spPr>
            <a:xfrm>
              <a:off x="6521640" y="4584443"/>
              <a:ext cx="868287" cy="55148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17" name="машина 1 Группа 16">
            <a:extLst>
              <a:ext uri="{FF2B5EF4-FFF2-40B4-BE49-F238E27FC236}">
                <a16:creationId xmlns:a16="http://schemas.microsoft.com/office/drawing/2014/main" id="{3D8DD417-DB76-4E44-BCDB-F4DAE66896E3}"/>
              </a:ext>
            </a:extLst>
          </p:cNvPr>
          <p:cNvGrpSpPr/>
          <p:nvPr/>
        </p:nvGrpSpPr>
        <p:grpSpPr>
          <a:xfrm>
            <a:off x="683217" y="4380903"/>
            <a:ext cx="1810999" cy="2439391"/>
            <a:chOff x="1563436" y="4909300"/>
            <a:chExt cx="964683" cy="1406331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DE0FD53-A8FC-4645-8E45-3B9DD3BC2198}"/>
                </a:ext>
              </a:extLst>
            </p:cNvPr>
            <p:cNvSpPr/>
            <p:nvPr/>
          </p:nvSpPr>
          <p:spPr>
            <a:xfrm>
              <a:off x="1733244" y="4909300"/>
              <a:ext cx="582723" cy="400111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</a:p>
          </p:txBody>
        </p:sp>
        <p:pic>
          <p:nvPicPr>
            <p:cNvPr id="135" name="Picture 8">
              <a:extLst>
                <a:ext uri="{FF2B5EF4-FFF2-40B4-BE49-F238E27FC236}">
                  <a16:creationId xmlns:a16="http://schemas.microsoft.com/office/drawing/2014/main" id="{944410DA-B30A-42B9-A298-FD02892AE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563436" y="5271574"/>
              <a:ext cx="964683" cy="104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машина 2 Группа 12">
            <a:extLst>
              <a:ext uri="{FF2B5EF4-FFF2-40B4-BE49-F238E27FC236}">
                <a16:creationId xmlns:a16="http://schemas.microsoft.com/office/drawing/2014/main" id="{7836DB18-C385-4888-BFA9-4F5E463D486B}"/>
              </a:ext>
            </a:extLst>
          </p:cNvPr>
          <p:cNvGrpSpPr/>
          <p:nvPr/>
        </p:nvGrpSpPr>
        <p:grpSpPr>
          <a:xfrm>
            <a:off x="3808255" y="4380903"/>
            <a:ext cx="1792810" cy="2516395"/>
            <a:chOff x="4350410" y="4504137"/>
            <a:chExt cx="1185916" cy="2088883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60D8551-1395-4182-B109-520C12B1997C}"/>
                </a:ext>
              </a:extLst>
            </p:cNvPr>
            <p:cNvSpPr/>
            <p:nvPr/>
          </p:nvSpPr>
          <p:spPr>
            <a:xfrm>
              <a:off x="4627053" y="4504137"/>
              <a:ext cx="710311" cy="58053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</a:p>
          </p:txBody>
        </p:sp>
        <p:pic>
          <p:nvPicPr>
            <p:cNvPr id="136" name="Picture 6">
              <a:extLst>
                <a:ext uri="{FF2B5EF4-FFF2-40B4-BE49-F238E27FC236}">
                  <a16:creationId xmlns:a16="http://schemas.microsoft.com/office/drawing/2014/main" id="{D52F9769-1974-4C27-BD47-76A9EAFAB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50410" y="5104791"/>
              <a:ext cx="1185916" cy="148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абрикос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80" y="2107833"/>
            <a:ext cx="1520551" cy="1572767"/>
          </a:xfrm>
          <a:prstGeom prst="rect">
            <a:avLst/>
          </a:prstGeom>
        </p:spPr>
      </p:pic>
      <p:pic>
        <p:nvPicPr>
          <p:cNvPr id="4" name="насос 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7" y="2177075"/>
            <a:ext cx="1592263" cy="1592263"/>
          </a:xfrm>
          <a:prstGeom prst="rect">
            <a:avLst/>
          </a:prstGeom>
        </p:spPr>
      </p:pic>
      <p:pic>
        <p:nvPicPr>
          <p:cNvPr id="5" name="моорс 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51" y="502469"/>
            <a:ext cx="1423351" cy="1423351"/>
          </a:xfrm>
          <a:prstGeom prst="rect">
            <a:avLst/>
          </a:prstGeom>
        </p:spPr>
      </p:pic>
      <p:pic>
        <p:nvPicPr>
          <p:cNvPr id="7" name="кокос 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1" y="337316"/>
            <a:ext cx="1786522" cy="1786522"/>
          </a:xfrm>
          <a:prstGeom prst="rect">
            <a:avLst/>
          </a:prstGeom>
        </p:spPr>
      </p:pic>
      <p:pic>
        <p:nvPicPr>
          <p:cNvPr id="8" name="лотос 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09" y="1950060"/>
            <a:ext cx="1761303" cy="1761303"/>
          </a:xfrm>
          <a:prstGeom prst="rect">
            <a:avLst/>
          </a:prstGeom>
        </p:spPr>
      </p:pic>
      <p:pic>
        <p:nvPicPr>
          <p:cNvPr id="10" name="нос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0" y="697834"/>
            <a:ext cx="1065485" cy="1065485"/>
          </a:xfrm>
          <a:prstGeom prst="rect">
            <a:avLst/>
          </a:prstGeom>
        </p:spPr>
      </p:pic>
      <p:pic>
        <p:nvPicPr>
          <p:cNvPr id="14" name="ананас 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00" y="346695"/>
            <a:ext cx="1924247" cy="19242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21" y="-84889"/>
            <a:ext cx="917645" cy="853249"/>
          </a:xfrm>
          <a:prstGeom prst="rect">
            <a:avLst/>
          </a:prstGeom>
        </p:spPr>
      </p:pic>
      <p:pic>
        <p:nvPicPr>
          <p:cNvPr id="22" name="кактус 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0960" y="2046747"/>
            <a:ext cx="1667130" cy="1667130"/>
          </a:xfrm>
          <a:prstGeom prst="rect">
            <a:avLst/>
          </a:prstGeom>
        </p:spPr>
      </p:pic>
      <p:pic>
        <p:nvPicPr>
          <p:cNvPr id="9" name="ktc Рисунок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72" y="2092723"/>
            <a:ext cx="1826427" cy="1826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41" y="543910"/>
            <a:ext cx="1493959" cy="14939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28" y="-367228"/>
            <a:ext cx="5687528" cy="5756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11280"/>
          <a:stretch/>
        </p:blipFill>
        <p:spPr>
          <a:xfrm>
            <a:off x="11215437" y="806066"/>
            <a:ext cx="1066294" cy="790896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91467" y="3216619"/>
            <a:ext cx="16002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81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10208 0.4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2724 0.65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14584 0.6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17 -0.00092 L 0.26407 0.417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40352 0.648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3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0521 0.4196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-0.03828 0.672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28594 0.4215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29037 0.378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8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3385 0.6664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20</cp:revision>
  <dcterms:created xsi:type="dcterms:W3CDTF">2024-04-24T05:02:11Z</dcterms:created>
  <dcterms:modified xsi:type="dcterms:W3CDTF">2024-08-03T17:02:15Z</dcterms:modified>
</cp:coreProperties>
</file>