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987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1" y="-357884"/>
            <a:ext cx="2742857" cy="548571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850" y="1682750"/>
            <a:ext cx="20193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Произвольный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2024-07-10T11:30:45Z</dcterms:created>
  <dcterms:modified xsi:type="dcterms:W3CDTF">2024-07-10T11:31:37Z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</Properties>
</file>