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235" y="8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57FBD-DC1E-482C-9443-E450FF354313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5A846-99AF-491C-91D5-ECAB5F31ABA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9" name="Прямоугольник: скругленные углы 8"/>
          <p:cNvSpPr/>
          <p:nvPr/>
        </p:nvSpPr>
        <p:spPr>
          <a:xfrm>
            <a:off x="1276349" y="26451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Понедельник</a:t>
            </a:r>
            <a:r>
              <a:rPr lang="ru-RU" dirty="0"/>
              <a:t> </a:t>
            </a:r>
            <a:endParaRPr lang="en-US" dirty="0"/>
          </a:p>
        </p:txBody>
      </p:sp>
      <p:sp>
        <p:nvSpPr>
          <p:cNvPr id="10" name="Прямоугольник: скругленные углы 9"/>
          <p:cNvSpPr/>
          <p:nvPr/>
        </p:nvSpPr>
        <p:spPr>
          <a:xfrm>
            <a:off x="1276349" y="34924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Вторник </a:t>
            </a:r>
            <a:endParaRPr lang="en-US" dirty="0"/>
          </a:p>
        </p:txBody>
      </p:sp>
      <p:sp>
        <p:nvSpPr>
          <p:cNvPr id="11" name="Прямоугольник: скругленные углы 10"/>
          <p:cNvSpPr/>
          <p:nvPr/>
        </p:nvSpPr>
        <p:spPr>
          <a:xfrm>
            <a:off x="1276349" y="43777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Среда</a:t>
            </a:r>
            <a:endParaRPr lang="en-US" dirty="0"/>
          </a:p>
        </p:txBody>
      </p:sp>
      <p:sp>
        <p:nvSpPr>
          <p:cNvPr id="12" name="Прямоугольник: скругленные углы 11"/>
          <p:cNvSpPr/>
          <p:nvPr/>
        </p:nvSpPr>
        <p:spPr>
          <a:xfrm>
            <a:off x="1276349" y="5257887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Четверг</a:t>
            </a:r>
            <a:endParaRPr lang="en-US" dirty="0"/>
          </a:p>
        </p:txBody>
      </p:sp>
      <p:sp>
        <p:nvSpPr>
          <p:cNvPr id="13" name="Прямоугольник: скругленные углы 12"/>
          <p:cNvSpPr/>
          <p:nvPr/>
        </p:nvSpPr>
        <p:spPr>
          <a:xfrm>
            <a:off x="4552949" y="3064262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Пятница </a:t>
            </a:r>
            <a:endParaRPr lang="en-US" dirty="0"/>
          </a:p>
        </p:txBody>
      </p:sp>
      <p:sp>
        <p:nvSpPr>
          <p:cNvPr id="14" name="Прямоугольник: скругленные углы 13"/>
          <p:cNvSpPr/>
          <p:nvPr/>
        </p:nvSpPr>
        <p:spPr>
          <a:xfrm>
            <a:off x="4552949" y="3911580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+mn-ea"/>
                <a:cs typeface="Cavolini" panose="03000502040302020204" pitchFamily="66" charset="0"/>
              </a:rPr>
              <a:t>Суббота</a:t>
            </a:r>
            <a:endParaRPr lang="en-US" dirty="0"/>
          </a:p>
        </p:txBody>
      </p:sp>
      <p:sp>
        <p:nvSpPr>
          <p:cNvPr id="15" name="Прямоугольник: скругленные углы 14"/>
          <p:cNvSpPr/>
          <p:nvPr/>
        </p:nvSpPr>
        <p:spPr>
          <a:xfrm>
            <a:off x="4552949" y="4796825"/>
            <a:ext cx="2695576" cy="600074"/>
          </a:xfrm>
          <a:custGeom>
            <a:avLst/>
            <a:gdLst>
              <a:gd name="connsiteX0" fmla="*/ 0 w 2695576"/>
              <a:gd name="connsiteY0" fmla="*/ 100014 h 600074"/>
              <a:gd name="connsiteX1" fmla="*/ 100014 w 2695576"/>
              <a:gd name="connsiteY1" fmla="*/ 0 h 600074"/>
              <a:gd name="connsiteX2" fmla="*/ 574168 w 2695576"/>
              <a:gd name="connsiteY2" fmla="*/ 0 h 600074"/>
              <a:gd name="connsiteX3" fmla="*/ 998411 w 2695576"/>
              <a:gd name="connsiteY3" fmla="*/ 0 h 600074"/>
              <a:gd name="connsiteX4" fmla="*/ 1522476 w 2695576"/>
              <a:gd name="connsiteY4" fmla="*/ 0 h 600074"/>
              <a:gd name="connsiteX5" fmla="*/ 2071497 w 2695576"/>
              <a:gd name="connsiteY5" fmla="*/ 0 h 600074"/>
              <a:gd name="connsiteX6" fmla="*/ 2595562 w 2695576"/>
              <a:gd name="connsiteY6" fmla="*/ 0 h 600074"/>
              <a:gd name="connsiteX7" fmla="*/ 2695576 w 2695576"/>
              <a:gd name="connsiteY7" fmla="*/ 100014 h 600074"/>
              <a:gd name="connsiteX8" fmla="*/ 2695576 w 2695576"/>
              <a:gd name="connsiteY8" fmla="*/ 500060 h 600074"/>
              <a:gd name="connsiteX9" fmla="*/ 2595562 w 2695576"/>
              <a:gd name="connsiteY9" fmla="*/ 600074 h 600074"/>
              <a:gd name="connsiteX10" fmla="*/ 2171319 w 2695576"/>
              <a:gd name="connsiteY10" fmla="*/ 600074 h 600074"/>
              <a:gd name="connsiteX11" fmla="*/ 1647254 w 2695576"/>
              <a:gd name="connsiteY11" fmla="*/ 600074 h 600074"/>
              <a:gd name="connsiteX12" fmla="*/ 1198055 w 2695576"/>
              <a:gd name="connsiteY12" fmla="*/ 600074 h 600074"/>
              <a:gd name="connsiteX13" fmla="*/ 649035 w 2695576"/>
              <a:gd name="connsiteY13" fmla="*/ 600074 h 600074"/>
              <a:gd name="connsiteX14" fmla="*/ 100014 w 2695576"/>
              <a:gd name="connsiteY14" fmla="*/ 600074 h 600074"/>
              <a:gd name="connsiteX15" fmla="*/ 0 w 2695576"/>
              <a:gd name="connsiteY15" fmla="*/ 500060 h 600074"/>
              <a:gd name="connsiteX16" fmla="*/ 0 w 2695576"/>
              <a:gd name="connsiteY16" fmla="*/ 100014 h 6000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695576" h="600074" fill="none" extrusionOk="0">
                <a:moveTo>
                  <a:pt x="0" y="100014"/>
                </a:moveTo>
                <a:cubicBezTo>
                  <a:pt x="-2601" y="37339"/>
                  <a:pt x="44823" y="7032"/>
                  <a:pt x="100014" y="0"/>
                </a:cubicBezTo>
                <a:cubicBezTo>
                  <a:pt x="209782" y="-42177"/>
                  <a:pt x="455919" y="43241"/>
                  <a:pt x="574168" y="0"/>
                </a:cubicBezTo>
                <a:cubicBezTo>
                  <a:pt x="692417" y="-43241"/>
                  <a:pt x="786358" y="30624"/>
                  <a:pt x="998411" y="0"/>
                </a:cubicBezTo>
                <a:cubicBezTo>
                  <a:pt x="1210464" y="-30624"/>
                  <a:pt x="1302570" y="12327"/>
                  <a:pt x="1522476" y="0"/>
                </a:cubicBezTo>
                <a:cubicBezTo>
                  <a:pt x="1742382" y="-12327"/>
                  <a:pt x="1803706" y="53238"/>
                  <a:pt x="2071497" y="0"/>
                </a:cubicBezTo>
                <a:cubicBezTo>
                  <a:pt x="2339288" y="-53238"/>
                  <a:pt x="2443872" y="22184"/>
                  <a:pt x="2595562" y="0"/>
                </a:cubicBezTo>
                <a:cubicBezTo>
                  <a:pt x="2653492" y="-3809"/>
                  <a:pt x="2699610" y="49279"/>
                  <a:pt x="2695576" y="100014"/>
                </a:cubicBezTo>
                <a:cubicBezTo>
                  <a:pt x="2705936" y="260997"/>
                  <a:pt x="2665620" y="330628"/>
                  <a:pt x="2695576" y="500060"/>
                </a:cubicBezTo>
                <a:cubicBezTo>
                  <a:pt x="2705531" y="542863"/>
                  <a:pt x="2652619" y="596604"/>
                  <a:pt x="2595562" y="600074"/>
                </a:cubicBezTo>
                <a:cubicBezTo>
                  <a:pt x="2409667" y="611174"/>
                  <a:pt x="2350611" y="573694"/>
                  <a:pt x="2171319" y="600074"/>
                </a:cubicBezTo>
                <a:cubicBezTo>
                  <a:pt x="1992027" y="626454"/>
                  <a:pt x="1895227" y="582079"/>
                  <a:pt x="1647254" y="600074"/>
                </a:cubicBezTo>
                <a:cubicBezTo>
                  <a:pt x="1399282" y="618069"/>
                  <a:pt x="1422127" y="581595"/>
                  <a:pt x="1198055" y="600074"/>
                </a:cubicBezTo>
                <a:cubicBezTo>
                  <a:pt x="973983" y="618553"/>
                  <a:pt x="770578" y="568674"/>
                  <a:pt x="649035" y="600074"/>
                </a:cubicBezTo>
                <a:cubicBezTo>
                  <a:pt x="527492" y="631474"/>
                  <a:pt x="247986" y="563991"/>
                  <a:pt x="100014" y="600074"/>
                </a:cubicBezTo>
                <a:cubicBezTo>
                  <a:pt x="41053" y="607272"/>
                  <a:pt x="-9225" y="566983"/>
                  <a:pt x="0" y="500060"/>
                </a:cubicBezTo>
                <a:cubicBezTo>
                  <a:pt x="-18923" y="300948"/>
                  <a:pt x="40777" y="280197"/>
                  <a:pt x="0" y="100014"/>
                </a:cubicBezTo>
                <a:close/>
              </a:path>
              <a:path w="2695576" h="600074" stroke="0" extrusionOk="0">
                <a:moveTo>
                  <a:pt x="0" y="100014"/>
                </a:moveTo>
                <a:cubicBezTo>
                  <a:pt x="14106" y="40963"/>
                  <a:pt x="47726" y="191"/>
                  <a:pt x="100014" y="0"/>
                </a:cubicBezTo>
                <a:cubicBezTo>
                  <a:pt x="199458" y="-1109"/>
                  <a:pt x="394901" y="22340"/>
                  <a:pt x="574168" y="0"/>
                </a:cubicBezTo>
                <a:cubicBezTo>
                  <a:pt x="753435" y="-22340"/>
                  <a:pt x="941819" y="49351"/>
                  <a:pt x="1073278" y="0"/>
                </a:cubicBezTo>
                <a:cubicBezTo>
                  <a:pt x="1204737" y="-49351"/>
                  <a:pt x="1431902" y="6368"/>
                  <a:pt x="1547432" y="0"/>
                </a:cubicBezTo>
                <a:cubicBezTo>
                  <a:pt x="1662962" y="-6368"/>
                  <a:pt x="1930765" y="30186"/>
                  <a:pt x="2096452" y="0"/>
                </a:cubicBezTo>
                <a:cubicBezTo>
                  <a:pt x="2262139" y="-30186"/>
                  <a:pt x="2451278" y="42855"/>
                  <a:pt x="2595562" y="0"/>
                </a:cubicBezTo>
                <a:cubicBezTo>
                  <a:pt x="2653158" y="15132"/>
                  <a:pt x="2704606" y="49573"/>
                  <a:pt x="2695576" y="100014"/>
                </a:cubicBezTo>
                <a:cubicBezTo>
                  <a:pt x="2714774" y="244477"/>
                  <a:pt x="2692421" y="307037"/>
                  <a:pt x="2695576" y="500060"/>
                </a:cubicBezTo>
                <a:cubicBezTo>
                  <a:pt x="2694921" y="557652"/>
                  <a:pt x="2647989" y="591747"/>
                  <a:pt x="2595562" y="600074"/>
                </a:cubicBezTo>
                <a:cubicBezTo>
                  <a:pt x="2424016" y="656768"/>
                  <a:pt x="2309127" y="559946"/>
                  <a:pt x="2046541" y="600074"/>
                </a:cubicBezTo>
                <a:cubicBezTo>
                  <a:pt x="1783955" y="640202"/>
                  <a:pt x="1830711" y="588836"/>
                  <a:pt x="1622298" y="600074"/>
                </a:cubicBezTo>
                <a:cubicBezTo>
                  <a:pt x="1413885" y="611312"/>
                  <a:pt x="1300648" y="578628"/>
                  <a:pt x="1073278" y="600074"/>
                </a:cubicBezTo>
                <a:cubicBezTo>
                  <a:pt x="845908" y="621520"/>
                  <a:pt x="695376" y="596538"/>
                  <a:pt x="524257" y="600074"/>
                </a:cubicBezTo>
                <a:cubicBezTo>
                  <a:pt x="353138" y="603610"/>
                  <a:pt x="219977" y="587051"/>
                  <a:pt x="100014" y="600074"/>
                </a:cubicBezTo>
                <a:cubicBezTo>
                  <a:pt x="40501" y="602020"/>
                  <a:pt x="-14174" y="552241"/>
                  <a:pt x="0" y="500060"/>
                </a:cubicBezTo>
                <a:cubicBezTo>
                  <a:pt x="-7946" y="310757"/>
                  <a:pt x="21993" y="281829"/>
                  <a:pt x="0" y="100014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Воскресенье</a:t>
            </a:r>
            <a:r>
              <a:rPr lang="ru-RU" sz="1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dirty="0"/>
          </a:p>
        </p:txBody>
      </p:sp>
      <p:sp>
        <p:nvSpPr>
          <p:cNvPr id="16" name="Прямоугольник: скругленные углы 1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8" name="Прямоугольник: скругленные углы 17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19" name="Прямоугольник: скругленные углы 18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0" name="Прямоугольник: скругленные углы 19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1" name="Прямоугольник: скругленные углы 20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четверг,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2" name="Прямоугольник: скругленные углы 21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понедельник, а 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3" name="Прямоугольник: скругленные углы 22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пятница,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4" name="Прямоугольник: скругленные углы 23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вторник, а послезавтра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5" name="Прямоугольник: скругленные углы 24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суббота,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26" name="Прямоугольник: скругленные углы 25"/>
          <p:cNvSpPr/>
          <p:nvPr/>
        </p:nvSpPr>
        <p:spPr>
          <a:xfrm>
            <a:off x="512852" y="482000"/>
            <a:ext cx="7743825" cy="1579175"/>
          </a:xfrm>
          <a:custGeom>
            <a:avLst/>
            <a:gdLst>
              <a:gd name="connsiteX0" fmla="*/ 0 w 7743825"/>
              <a:gd name="connsiteY0" fmla="*/ 263201 h 1579175"/>
              <a:gd name="connsiteX1" fmla="*/ 263201 w 7743825"/>
              <a:gd name="connsiteY1" fmla="*/ 0 h 1579175"/>
              <a:gd name="connsiteX2" fmla="*/ 601865 w 7743825"/>
              <a:gd name="connsiteY2" fmla="*/ 0 h 1579175"/>
              <a:gd name="connsiteX3" fmla="*/ 1229225 w 7743825"/>
              <a:gd name="connsiteY3" fmla="*/ 0 h 1579175"/>
              <a:gd name="connsiteX4" fmla="*/ 1712237 w 7743825"/>
              <a:gd name="connsiteY4" fmla="*/ 0 h 1579175"/>
              <a:gd name="connsiteX5" fmla="*/ 2267424 w 7743825"/>
              <a:gd name="connsiteY5" fmla="*/ 0 h 1579175"/>
              <a:gd name="connsiteX6" fmla="*/ 2894784 w 7743825"/>
              <a:gd name="connsiteY6" fmla="*/ 0 h 1579175"/>
              <a:gd name="connsiteX7" fmla="*/ 3594319 w 7743825"/>
              <a:gd name="connsiteY7" fmla="*/ 0 h 1579175"/>
              <a:gd name="connsiteX8" fmla="*/ 4293854 w 7743825"/>
              <a:gd name="connsiteY8" fmla="*/ 0 h 1579175"/>
              <a:gd name="connsiteX9" fmla="*/ 4632518 w 7743825"/>
              <a:gd name="connsiteY9" fmla="*/ 0 h 1579175"/>
              <a:gd name="connsiteX10" fmla="*/ 5332053 w 7743825"/>
              <a:gd name="connsiteY10" fmla="*/ 0 h 1579175"/>
              <a:gd name="connsiteX11" fmla="*/ 5815065 w 7743825"/>
              <a:gd name="connsiteY11" fmla="*/ 0 h 1579175"/>
              <a:gd name="connsiteX12" fmla="*/ 6514600 w 7743825"/>
              <a:gd name="connsiteY12" fmla="*/ 0 h 1579175"/>
              <a:gd name="connsiteX13" fmla="*/ 7480624 w 7743825"/>
              <a:gd name="connsiteY13" fmla="*/ 0 h 1579175"/>
              <a:gd name="connsiteX14" fmla="*/ 7743825 w 7743825"/>
              <a:gd name="connsiteY14" fmla="*/ 263201 h 1579175"/>
              <a:gd name="connsiteX15" fmla="*/ 7743825 w 7743825"/>
              <a:gd name="connsiteY15" fmla="*/ 800115 h 1579175"/>
              <a:gd name="connsiteX16" fmla="*/ 7743825 w 7743825"/>
              <a:gd name="connsiteY16" fmla="*/ 1315974 h 1579175"/>
              <a:gd name="connsiteX17" fmla="*/ 7480624 w 7743825"/>
              <a:gd name="connsiteY17" fmla="*/ 1579175 h 1579175"/>
              <a:gd name="connsiteX18" fmla="*/ 6853263 w 7743825"/>
              <a:gd name="connsiteY18" fmla="*/ 1579175 h 1579175"/>
              <a:gd name="connsiteX19" fmla="*/ 6153729 w 7743825"/>
              <a:gd name="connsiteY19" fmla="*/ 1579175 h 1579175"/>
              <a:gd name="connsiteX20" fmla="*/ 5742891 w 7743825"/>
              <a:gd name="connsiteY20" fmla="*/ 1579175 h 1579175"/>
              <a:gd name="connsiteX21" fmla="*/ 5259878 w 7743825"/>
              <a:gd name="connsiteY21" fmla="*/ 1579175 h 1579175"/>
              <a:gd name="connsiteX22" fmla="*/ 4849041 w 7743825"/>
              <a:gd name="connsiteY22" fmla="*/ 1579175 h 1579175"/>
              <a:gd name="connsiteX23" fmla="*/ 4510377 w 7743825"/>
              <a:gd name="connsiteY23" fmla="*/ 1579175 h 1579175"/>
              <a:gd name="connsiteX24" fmla="*/ 3955190 w 7743825"/>
              <a:gd name="connsiteY24" fmla="*/ 1579175 h 1579175"/>
              <a:gd name="connsiteX25" fmla="*/ 3544353 w 7743825"/>
              <a:gd name="connsiteY25" fmla="*/ 1579175 h 1579175"/>
              <a:gd name="connsiteX26" fmla="*/ 3061340 w 7743825"/>
              <a:gd name="connsiteY26" fmla="*/ 1579175 h 1579175"/>
              <a:gd name="connsiteX27" fmla="*/ 2578328 w 7743825"/>
              <a:gd name="connsiteY27" fmla="*/ 1579175 h 1579175"/>
              <a:gd name="connsiteX28" fmla="*/ 2167490 w 7743825"/>
              <a:gd name="connsiteY28" fmla="*/ 1579175 h 1579175"/>
              <a:gd name="connsiteX29" fmla="*/ 1684478 w 7743825"/>
              <a:gd name="connsiteY29" fmla="*/ 1579175 h 1579175"/>
              <a:gd name="connsiteX30" fmla="*/ 984943 w 7743825"/>
              <a:gd name="connsiteY30" fmla="*/ 1579175 h 1579175"/>
              <a:gd name="connsiteX31" fmla="*/ 263201 w 7743825"/>
              <a:gd name="connsiteY31" fmla="*/ 1579175 h 1579175"/>
              <a:gd name="connsiteX32" fmla="*/ 0 w 7743825"/>
              <a:gd name="connsiteY32" fmla="*/ 1315974 h 1579175"/>
              <a:gd name="connsiteX33" fmla="*/ 0 w 7743825"/>
              <a:gd name="connsiteY33" fmla="*/ 789588 h 1579175"/>
              <a:gd name="connsiteX34" fmla="*/ 0 w 7743825"/>
              <a:gd name="connsiteY34" fmla="*/ 263201 h 1579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743825" h="1579175" fill="none" extrusionOk="0">
                <a:moveTo>
                  <a:pt x="0" y="263201"/>
                </a:moveTo>
                <a:cubicBezTo>
                  <a:pt x="2610" y="121571"/>
                  <a:pt x="117214" y="12532"/>
                  <a:pt x="263201" y="0"/>
                </a:cubicBezTo>
                <a:cubicBezTo>
                  <a:pt x="390165" y="-328"/>
                  <a:pt x="485946" y="19795"/>
                  <a:pt x="601865" y="0"/>
                </a:cubicBezTo>
                <a:cubicBezTo>
                  <a:pt x="717784" y="-19795"/>
                  <a:pt x="1004947" y="19736"/>
                  <a:pt x="1229225" y="0"/>
                </a:cubicBezTo>
                <a:cubicBezTo>
                  <a:pt x="1453503" y="-19736"/>
                  <a:pt x="1499599" y="16951"/>
                  <a:pt x="1712237" y="0"/>
                </a:cubicBezTo>
                <a:cubicBezTo>
                  <a:pt x="1924875" y="-16951"/>
                  <a:pt x="2028752" y="2796"/>
                  <a:pt x="2267424" y="0"/>
                </a:cubicBezTo>
                <a:cubicBezTo>
                  <a:pt x="2506096" y="-2796"/>
                  <a:pt x="2699721" y="22889"/>
                  <a:pt x="2894784" y="0"/>
                </a:cubicBezTo>
                <a:cubicBezTo>
                  <a:pt x="3089847" y="-22889"/>
                  <a:pt x="3278837" y="11453"/>
                  <a:pt x="3594319" y="0"/>
                </a:cubicBezTo>
                <a:cubicBezTo>
                  <a:pt x="3909801" y="-11453"/>
                  <a:pt x="4010068" y="3603"/>
                  <a:pt x="4293854" y="0"/>
                </a:cubicBezTo>
                <a:cubicBezTo>
                  <a:pt x="4577640" y="-3603"/>
                  <a:pt x="4517638" y="36793"/>
                  <a:pt x="4632518" y="0"/>
                </a:cubicBezTo>
                <a:cubicBezTo>
                  <a:pt x="4747398" y="-36793"/>
                  <a:pt x="4996656" y="42056"/>
                  <a:pt x="5332053" y="0"/>
                </a:cubicBezTo>
                <a:cubicBezTo>
                  <a:pt x="5667450" y="-42056"/>
                  <a:pt x="5617955" y="55130"/>
                  <a:pt x="5815065" y="0"/>
                </a:cubicBezTo>
                <a:cubicBezTo>
                  <a:pt x="6012175" y="-55130"/>
                  <a:pt x="6215073" y="19174"/>
                  <a:pt x="6514600" y="0"/>
                </a:cubicBezTo>
                <a:cubicBezTo>
                  <a:pt x="6814127" y="-19174"/>
                  <a:pt x="7001666" y="56399"/>
                  <a:pt x="7480624" y="0"/>
                </a:cubicBezTo>
                <a:cubicBezTo>
                  <a:pt x="7599126" y="-15234"/>
                  <a:pt x="7751585" y="113224"/>
                  <a:pt x="7743825" y="263201"/>
                </a:cubicBezTo>
                <a:cubicBezTo>
                  <a:pt x="7784818" y="375941"/>
                  <a:pt x="7740800" y="635141"/>
                  <a:pt x="7743825" y="800115"/>
                </a:cubicBezTo>
                <a:cubicBezTo>
                  <a:pt x="7746850" y="965089"/>
                  <a:pt x="7706501" y="1067750"/>
                  <a:pt x="7743825" y="1315974"/>
                </a:cubicBezTo>
                <a:cubicBezTo>
                  <a:pt x="7746542" y="1458870"/>
                  <a:pt x="7621278" y="1588027"/>
                  <a:pt x="7480624" y="1579175"/>
                </a:cubicBezTo>
                <a:cubicBezTo>
                  <a:pt x="7173907" y="1611538"/>
                  <a:pt x="7097128" y="1542869"/>
                  <a:pt x="6853263" y="1579175"/>
                </a:cubicBezTo>
                <a:cubicBezTo>
                  <a:pt x="6609398" y="1615481"/>
                  <a:pt x="6371317" y="1544540"/>
                  <a:pt x="6153729" y="1579175"/>
                </a:cubicBezTo>
                <a:cubicBezTo>
                  <a:pt x="5936141" y="1613810"/>
                  <a:pt x="5913740" y="1574813"/>
                  <a:pt x="5742891" y="1579175"/>
                </a:cubicBezTo>
                <a:cubicBezTo>
                  <a:pt x="5572042" y="1583537"/>
                  <a:pt x="5437336" y="1544499"/>
                  <a:pt x="5259878" y="1579175"/>
                </a:cubicBezTo>
                <a:cubicBezTo>
                  <a:pt x="5082420" y="1613851"/>
                  <a:pt x="5050474" y="1559166"/>
                  <a:pt x="4849041" y="1579175"/>
                </a:cubicBezTo>
                <a:cubicBezTo>
                  <a:pt x="4647608" y="1599184"/>
                  <a:pt x="4670673" y="1567130"/>
                  <a:pt x="4510377" y="1579175"/>
                </a:cubicBezTo>
                <a:cubicBezTo>
                  <a:pt x="4350081" y="1591220"/>
                  <a:pt x="4226277" y="1561636"/>
                  <a:pt x="3955190" y="1579175"/>
                </a:cubicBezTo>
                <a:cubicBezTo>
                  <a:pt x="3684103" y="1596714"/>
                  <a:pt x="3659126" y="1538484"/>
                  <a:pt x="3544353" y="1579175"/>
                </a:cubicBezTo>
                <a:cubicBezTo>
                  <a:pt x="3429580" y="1619866"/>
                  <a:pt x="3188842" y="1576688"/>
                  <a:pt x="3061340" y="1579175"/>
                </a:cubicBezTo>
                <a:cubicBezTo>
                  <a:pt x="2933838" y="1581662"/>
                  <a:pt x="2817033" y="1533849"/>
                  <a:pt x="2578328" y="1579175"/>
                </a:cubicBezTo>
                <a:cubicBezTo>
                  <a:pt x="2339623" y="1624501"/>
                  <a:pt x="2269953" y="1531065"/>
                  <a:pt x="2167490" y="1579175"/>
                </a:cubicBezTo>
                <a:cubicBezTo>
                  <a:pt x="2065027" y="1627285"/>
                  <a:pt x="1827880" y="1522762"/>
                  <a:pt x="1684478" y="1579175"/>
                </a:cubicBezTo>
                <a:cubicBezTo>
                  <a:pt x="1541076" y="1635588"/>
                  <a:pt x="1124851" y="1496776"/>
                  <a:pt x="984943" y="1579175"/>
                </a:cubicBezTo>
                <a:cubicBezTo>
                  <a:pt x="845035" y="1661574"/>
                  <a:pt x="608757" y="1522911"/>
                  <a:pt x="263201" y="1579175"/>
                </a:cubicBezTo>
                <a:cubicBezTo>
                  <a:pt x="130639" y="1571620"/>
                  <a:pt x="22160" y="1489056"/>
                  <a:pt x="0" y="1315974"/>
                </a:cubicBezTo>
                <a:cubicBezTo>
                  <a:pt x="-46560" y="1065197"/>
                  <a:pt x="9882" y="939292"/>
                  <a:pt x="0" y="789588"/>
                </a:cubicBezTo>
                <a:cubicBezTo>
                  <a:pt x="-9882" y="639884"/>
                  <a:pt x="62527" y="454451"/>
                  <a:pt x="0" y="263201"/>
                </a:cubicBezTo>
                <a:close/>
              </a:path>
              <a:path w="7743825" h="1579175" stroke="0" extrusionOk="0">
                <a:moveTo>
                  <a:pt x="0" y="263201"/>
                </a:moveTo>
                <a:cubicBezTo>
                  <a:pt x="6091" y="116191"/>
                  <a:pt x="152712" y="2262"/>
                  <a:pt x="263201" y="0"/>
                </a:cubicBezTo>
                <a:cubicBezTo>
                  <a:pt x="374820" y="-47597"/>
                  <a:pt x="621405" y="15838"/>
                  <a:pt x="746213" y="0"/>
                </a:cubicBezTo>
                <a:cubicBezTo>
                  <a:pt x="871021" y="-15838"/>
                  <a:pt x="1070679" y="8511"/>
                  <a:pt x="1301400" y="0"/>
                </a:cubicBezTo>
                <a:cubicBezTo>
                  <a:pt x="1532121" y="-8511"/>
                  <a:pt x="1555768" y="11443"/>
                  <a:pt x="1784412" y="0"/>
                </a:cubicBezTo>
                <a:cubicBezTo>
                  <a:pt x="2013056" y="-11443"/>
                  <a:pt x="2236161" y="33136"/>
                  <a:pt x="2483947" y="0"/>
                </a:cubicBezTo>
                <a:cubicBezTo>
                  <a:pt x="2731733" y="-33136"/>
                  <a:pt x="2796572" y="11684"/>
                  <a:pt x="2966959" y="0"/>
                </a:cubicBezTo>
                <a:cubicBezTo>
                  <a:pt x="3137346" y="-11684"/>
                  <a:pt x="3181327" y="46347"/>
                  <a:pt x="3377797" y="0"/>
                </a:cubicBezTo>
                <a:cubicBezTo>
                  <a:pt x="3574267" y="-46347"/>
                  <a:pt x="3754795" y="36324"/>
                  <a:pt x="3860809" y="0"/>
                </a:cubicBezTo>
                <a:cubicBezTo>
                  <a:pt x="3966823" y="-36324"/>
                  <a:pt x="4302125" y="60880"/>
                  <a:pt x="4415995" y="0"/>
                </a:cubicBezTo>
                <a:cubicBezTo>
                  <a:pt x="4529865" y="-60880"/>
                  <a:pt x="4817847" y="62599"/>
                  <a:pt x="5043356" y="0"/>
                </a:cubicBezTo>
                <a:cubicBezTo>
                  <a:pt x="5268865" y="-62599"/>
                  <a:pt x="5243512" y="4935"/>
                  <a:pt x="5382019" y="0"/>
                </a:cubicBezTo>
                <a:cubicBezTo>
                  <a:pt x="5520526" y="-4935"/>
                  <a:pt x="5710027" y="35525"/>
                  <a:pt x="5865032" y="0"/>
                </a:cubicBezTo>
                <a:cubicBezTo>
                  <a:pt x="6020037" y="-35525"/>
                  <a:pt x="6046885" y="37397"/>
                  <a:pt x="6203695" y="0"/>
                </a:cubicBezTo>
                <a:cubicBezTo>
                  <a:pt x="6360505" y="-37397"/>
                  <a:pt x="6712278" y="58901"/>
                  <a:pt x="6903230" y="0"/>
                </a:cubicBezTo>
                <a:cubicBezTo>
                  <a:pt x="7094183" y="-58901"/>
                  <a:pt x="7335082" y="57331"/>
                  <a:pt x="7480624" y="0"/>
                </a:cubicBezTo>
                <a:cubicBezTo>
                  <a:pt x="7634064" y="-41679"/>
                  <a:pt x="7740480" y="134028"/>
                  <a:pt x="7743825" y="263201"/>
                </a:cubicBezTo>
                <a:cubicBezTo>
                  <a:pt x="7766438" y="482530"/>
                  <a:pt x="7726015" y="632693"/>
                  <a:pt x="7743825" y="789588"/>
                </a:cubicBezTo>
                <a:cubicBezTo>
                  <a:pt x="7761635" y="946483"/>
                  <a:pt x="7712818" y="1152027"/>
                  <a:pt x="7743825" y="1315974"/>
                </a:cubicBezTo>
                <a:cubicBezTo>
                  <a:pt x="7738520" y="1446165"/>
                  <a:pt x="7626177" y="1608963"/>
                  <a:pt x="7480624" y="1579175"/>
                </a:cubicBezTo>
                <a:cubicBezTo>
                  <a:pt x="7296777" y="1617682"/>
                  <a:pt x="7131083" y="1534788"/>
                  <a:pt x="6997612" y="1579175"/>
                </a:cubicBezTo>
                <a:cubicBezTo>
                  <a:pt x="6864141" y="1623562"/>
                  <a:pt x="6752481" y="1547600"/>
                  <a:pt x="6658948" y="1579175"/>
                </a:cubicBezTo>
                <a:cubicBezTo>
                  <a:pt x="6565415" y="1610750"/>
                  <a:pt x="6297664" y="1538887"/>
                  <a:pt x="6031588" y="1579175"/>
                </a:cubicBezTo>
                <a:cubicBezTo>
                  <a:pt x="5765512" y="1619463"/>
                  <a:pt x="5620736" y="1572187"/>
                  <a:pt x="5332053" y="1579175"/>
                </a:cubicBezTo>
                <a:cubicBezTo>
                  <a:pt x="5043371" y="1586163"/>
                  <a:pt x="5059310" y="1537310"/>
                  <a:pt x="4849041" y="1579175"/>
                </a:cubicBezTo>
                <a:cubicBezTo>
                  <a:pt x="4638772" y="1621040"/>
                  <a:pt x="4475459" y="1540549"/>
                  <a:pt x="4366028" y="1579175"/>
                </a:cubicBezTo>
                <a:cubicBezTo>
                  <a:pt x="4256597" y="1617801"/>
                  <a:pt x="3986001" y="1543457"/>
                  <a:pt x="3666494" y="1579175"/>
                </a:cubicBezTo>
                <a:cubicBezTo>
                  <a:pt x="3346987" y="1614893"/>
                  <a:pt x="3383063" y="1566200"/>
                  <a:pt x="3255656" y="1579175"/>
                </a:cubicBezTo>
                <a:cubicBezTo>
                  <a:pt x="3128249" y="1592150"/>
                  <a:pt x="3065497" y="1577477"/>
                  <a:pt x="2916992" y="1579175"/>
                </a:cubicBezTo>
                <a:cubicBezTo>
                  <a:pt x="2768487" y="1580873"/>
                  <a:pt x="2618074" y="1560676"/>
                  <a:pt x="2506154" y="1579175"/>
                </a:cubicBezTo>
                <a:cubicBezTo>
                  <a:pt x="2394234" y="1597674"/>
                  <a:pt x="2099444" y="1539368"/>
                  <a:pt x="1950968" y="1579175"/>
                </a:cubicBezTo>
                <a:cubicBezTo>
                  <a:pt x="1802492" y="1618982"/>
                  <a:pt x="1601077" y="1533905"/>
                  <a:pt x="1323607" y="1579175"/>
                </a:cubicBezTo>
                <a:cubicBezTo>
                  <a:pt x="1046137" y="1624445"/>
                  <a:pt x="1069019" y="1574329"/>
                  <a:pt x="912769" y="1579175"/>
                </a:cubicBezTo>
                <a:cubicBezTo>
                  <a:pt x="756519" y="1584021"/>
                  <a:pt x="514726" y="1573907"/>
                  <a:pt x="263201" y="1579175"/>
                </a:cubicBezTo>
                <a:cubicBezTo>
                  <a:pt x="84564" y="1606501"/>
                  <a:pt x="-24981" y="1460943"/>
                  <a:pt x="0" y="1315974"/>
                </a:cubicBezTo>
                <a:cubicBezTo>
                  <a:pt x="-4263" y="1102098"/>
                  <a:pt x="41960" y="965057"/>
                  <a:pt x="0" y="789588"/>
                </a:cubicBezTo>
                <a:cubicBezTo>
                  <a:pt x="-41960" y="614119"/>
                  <a:pt x="17141" y="456828"/>
                  <a:pt x="0" y="263201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Сегодня среда, а позавчера …</a:t>
            </a:r>
            <a:endParaRPr lang="en-US" sz="2800" b="1" dirty="0">
              <a:solidFill>
                <a:schemeClr val="tx1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1467" y="2719534"/>
            <a:ext cx="329213" cy="49991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8047" y="3594506"/>
            <a:ext cx="292633" cy="4694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16" t="54680" r="37843" b="-1"/>
          <a:stretch>
            <a:fillRect/>
          </a:stretch>
        </p:blipFill>
        <p:spPr>
          <a:xfrm>
            <a:off x="4632749" y="4943474"/>
            <a:ext cx="398894" cy="37811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56" t="48761" r="59070"/>
          <a:stretch>
            <a:fillRect/>
          </a:stretch>
        </p:blipFill>
        <p:spPr>
          <a:xfrm>
            <a:off x="4673962" y="3977950"/>
            <a:ext cx="370201" cy="46733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88" t="-1" r="16697" b="56041"/>
          <a:stretch>
            <a:fillRect/>
          </a:stretch>
        </p:blipFill>
        <p:spPr>
          <a:xfrm>
            <a:off x="1337614" y="4458744"/>
            <a:ext cx="496918" cy="43803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96" b="51663"/>
          <a:stretch>
            <a:fillRect/>
          </a:stretch>
        </p:blipFill>
        <p:spPr>
          <a:xfrm>
            <a:off x="1363020" y="5334482"/>
            <a:ext cx="363379" cy="44688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20" r="80448"/>
          <a:stretch>
            <a:fillRect/>
          </a:stretch>
        </p:blipFill>
        <p:spPr>
          <a:xfrm>
            <a:off x="4679146" y="3128713"/>
            <a:ext cx="365017" cy="4711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109" y="1052632"/>
            <a:ext cx="4768794" cy="4879696"/>
          </a:xfrm>
          <a:prstGeom prst="rect">
            <a:avLst/>
          </a:prstGeom>
        </p:spPr>
      </p:pic>
      <p:pic>
        <p:nvPicPr>
          <p:cNvPr id="258" name="Picture 257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541260" y="2153920"/>
            <a:ext cx="2847975" cy="45053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75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375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4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0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3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6" presetClass="emph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2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1000"/>
                            </p:stCondLst>
                            <p:childTnLst>
                              <p:par>
                                <p:cTn id="25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7" dur="1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9" grpId="1" animBg="1"/>
      <p:bldP spid="9" grpId="2" animBg="1"/>
      <p:bldP spid="9" grpId="3" animBg="1"/>
      <p:bldP spid="10" grpId="0" animBg="1"/>
      <p:bldP spid="10" grpId="1" animBg="1"/>
      <p:bldP spid="10" grpId="2" animBg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2" grpId="3" animBg="1"/>
      <p:bldP spid="12" grpId="4" animBg="1"/>
      <p:bldP spid="13" grpId="0" animBg="1"/>
      <p:bldP spid="13" grpId="1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5" grpId="3" animBg="1"/>
      <p:bldP spid="15" grpId="4" animBg="1"/>
      <p:bldP spid="16" grpId="0" animBg="1"/>
      <p:bldP spid="16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WPS Presentation</Application>
  <PresentationFormat>Широкоэкранный</PresentationFormat>
  <Paragraphs>36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Cavolini</vt:lpstr>
      <vt:lpstr>Mongolian Baiti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6</cp:revision>
  <dcterms:created xsi:type="dcterms:W3CDTF">2024-04-28T20:16:00Z</dcterms:created>
  <dcterms:modified xsi:type="dcterms:W3CDTF">2024-06-20T14:14:38Z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B3C6FEDCAC97448FAC00AB5C9C46E91B_12</vt:lpwstr>
  </property>
  <property fmtid="{D5CDD505-2E9C-101B-9397-08002B2CF9AE}" pid="3" name="KSOProductBuildVer">
    <vt:lpwstr>1033-12.2.0.17119</vt:lpwstr>
  </property>
</Properties>
</file>