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208962" y="242762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Медленно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Быстро</a:t>
            </a: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Яичный желток, Яичный белок, еда, яйцо&#10;&#10;Автоматически созданное описание">
            <a:extLst>
              <a:ext uri="{FF2B5EF4-FFF2-40B4-BE49-F238E27FC236}">
                <a16:creationId xmlns:a16="http://schemas.microsoft.com/office/drawing/2014/main" id="{C40CE8C2-9CB6-4857-CA9E-B84390F69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5" y="430009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6D4CC1E7-D292-64C7-467A-98308562FD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94" y="4073376"/>
            <a:ext cx="1447717" cy="144771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26" y="1336907"/>
            <a:ext cx="5342785" cy="543819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52051" y="3676212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2024-08-27T22:47:21Z</dcterms:modified>
</cp:coreProperties>
</file>