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A3BB-B1DF-4FE3-BC88-BC625889AA0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D0EB-D99B-43F6-B5B9-BF8B19CFE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561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A3BB-B1DF-4FE3-BC88-BC625889AA0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D0EB-D99B-43F6-B5B9-BF8B19CFE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40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A3BB-B1DF-4FE3-BC88-BC625889AA0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D0EB-D99B-43F6-B5B9-BF8B19CFE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82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A3BB-B1DF-4FE3-BC88-BC625889AA0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D0EB-D99B-43F6-B5B9-BF8B19CFE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689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A3BB-B1DF-4FE3-BC88-BC625889AA0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D0EB-D99B-43F6-B5B9-BF8B19CFE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93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A3BB-B1DF-4FE3-BC88-BC625889AA0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D0EB-D99B-43F6-B5B9-BF8B19CFE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073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A3BB-B1DF-4FE3-BC88-BC625889AA0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D0EB-D99B-43F6-B5B9-BF8B19CFE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86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A3BB-B1DF-4FE3-BC88-BC625889AA0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D0EB-D99B-43F6-B5B9-BF8B19CFE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08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A3BB-B1DF-4FE3-BC88-BC625889AA0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D0EB-D99B-43F6-B5B9-BF8B19CFE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655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A3BB-B1DF-4FE3-BC88-BC625889AA0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D0EB-D99B-43F6-B5B9-BF8B19CFE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65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A3BB-B1DF-4FE3-BC88-BC625889AA0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D0EB-D99B-43F6-B5B9-BF8B19CFE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08174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FA3BB-B1DF-4FE3-BC88-BC625889AA0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6D0EB-D99B-43F6-B5B9-BF8B19CFE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01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" t="460" r="-151" b="1524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844831" y="1719867"/>
            <a:ext cx="6371599" cy="411364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830" y="1987998"/>
            <a:ext cx="2939472" cy="29394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37678" y="4617972"/>
            <a:ext cx="416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Горький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круассан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05030" y="5310532"/>
            <a:ext cx="325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Вкусный круассан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256" y="1660275"/>
            <a:ext cx="2646218" cy="26462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75628" y="4616777"/>
            <a:ext cx="4341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Грязная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посуда?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44317" y="5242500"/>
            <a:ext cx="2586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Чистая посуда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859" y="2137395"/>
            <a:ext cx="1453438" cy="237319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643603" y="4608098"/>
            <a:ext cx="3564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Ананасовый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сок?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03860" y="5263488"/>
            <a:ext cx="341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Апельсиновый сок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601" y="2043041"/>
            <a:ext cx="3086372" cy="308637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318236" y="4617492"/>
            <a:ext cx="3470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Квадратный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стол?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13120" y="5332239"/>
            <a:ext cx="2614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Круглый стол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504" y="1927775"/>
            <a:ext cx="3012787" cy="301278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342724" y="4656266"/>
            <a:ext cx="5165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Синий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носорог?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29321" y="5199683"/>
            <a:ext cx="4112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Серый носорог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396" y="2016178"/>
            <a:ext cx="2010994" cy="209875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429661" y="4616908"/>
            <a:ext cx="3655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Соленый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апельсин?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43971" y="5265687"/>
            <a:ext cx="3573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Сладкий апельсин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439" y="2158540"/>
            <a:ext cx="2154382" cy="215438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886647" y="4635586"/>
            <a:ext cx="3804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Голубая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маска?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54635" y="5250630"/>
            <a:ext cx="3214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Синяя маска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266" y="-28908"/>
            <a:ext cx="1631968" cy="176116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29" y="-10247"/>
            <a:ext cx="1575011" cy="163516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008" y="-3672"/>
            <a:ext cx="1569076" cy="169329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590" y="42646"/>
            <a:ext cx="1475205" cy="147520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580" y="-33685"/>
            <a:ext cx="1514215" cy="171291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974" y="-2264"/>
            <a:ext cx="1594399" cy="165006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640" y="111979"/>
            <a:ext cx="1273912" cy="154902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5"/>
          <a:stretch/>
        </p:blipFill>
        <p:spPr>
          <a:xfrm>
            <a:off x="-29803" y="157018"/>
            <a:ext cx="1599769" cy="1555934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344" y="-11882"/>
            <a:ext cx="1393846" cy="165147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302" y="61382"/>
            <a:ext cx="1585832" cy="1646394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951" y="35995"/>
            <a:ext cx="1509187" cy="150918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622" y="-74439"/>
            <a:ext cx="1607012" cy="1817886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872" y="-38006"/>
            <a:ext cx="1662601" cy="1720653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176" y="71903"/>
            <a:ext cx="1339828" cy="1629180"/>
          </a:xfrm>
          <a:prstGeom prst="rect">
            <a:avLst/>
          </a:prstGeom>
        </p:spPr>
      </p:pic>
      <p:pic>
        <p:nvPicPr>
          <p:cNvPr id="215" name="Picture 214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35605" y="3113432"/>
            <a:ext cx="3733799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07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9" grpId="0" build="allAtOnce"/>
      <p:bldP spid="10" grpId="0" build="allAtOnce"/>
      <p:bldP spid="12" grpId="0"/>
      <p:bldP spid="12" grpId="1"/>
      <p:bldP spid="13" grpId="0" build="allAtOnce"/>
      <p:bldP spid="17" grpId="0" build="allAtOnce"/>
      <p:bldP spid="18" grpId="0" build="allAtOnce"/>
      <p:bldP spid="20" grpId="0"/>
      <p:bldP spid="20" grpId="1"/>
      <p:bldP spid="21" grpId="0" build="allAtOnce"/>
      <p:bldP spid="23" grpId="0" build="allAtOnce"/>
      <p:bldP spid="24" grpId="0"/>
      <p:bldP spid="24" grpId="1"/>
      <p:bldP spid="26" grpId="0" build="allAtOnce"/>
      <p:bldP spid="27" grpId="0" build="allAtOnce"/>
      <p:bldP spid="30" grpId="0" build="allAtOnce"/>
      <p:bldP spid="30" grpId="1" build="allAtOnce"/>
      <p:bldP spid="3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542E64A-1C6F-4A27-9617-7CF2118BF04A}"/>
</file>

<file path=customXml/itemProps2.xml><?xml version="1.0" encoding="utf-8"?>
<ds:datastoreItem xmlns:ds="http://schemas.openxmlformats.org/officeDocument/2006/customXml" ds:itemID="{B431C89B-8C72-4F84-AAA8-B54EC5FE072C}"/>
</file>

<file path=customXml/itemProps3.xml><?xml version="1.0" encoding="utf-8"?>
<ds:datastoreItem xmlns:ds="http://schemas.openxmlformats.org/officeDocument/2006/customXml" ds:itemID="{05E2D100-594D-49B2-B880-B2F7DB3FE437}"/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35</Words>
  <Application>Microsoft Office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7</cp:revision>
  <dcterms:created xsi:type="dcterms:W3CDTF">2024-12-11T14:00:08Z</dcterms:created>
  <dcterms:modified xsi:type="dcterms:W3CDTF">2024-12-21T15:10:11Z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