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98107B"/>
    <a:srgbClr val="EF7DDC"/>
    <a:srgbClr val="FFE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371" y="7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56"/>
    </p:cViewPr>
  </p:sorter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69A07-A599-401D-B761-79FA73DE0F03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8D991F-5ADA-4BBC-94CD-7A6DADDC891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8108C-0C76-4EEC-9338-3E8C97A089C1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D8A97-6AC9-433D-9B90-ADC1E68C9B4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microsoft.com/office/2007/relationships/hdphoto" Target="../media/image2.wdp"/><Relationship Id="rId3" Type="http://schemas.openxmlformats.org/officeDocument/2006/relationships/image" Target="../media/image3.png"/><Relationship Id="rId4" Type="http://schemas.openxmlformats.org/officeDocument/2006/relationships/audio" Target="../media/media1.mp3"/><Relationship Id="rId5" Type="http://schemas.microsoft.com/office/2007/relationships/media" Target="../media/media1.mp3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tags" Target="../tags/tag1.xml"/><Relationship Id="rId9" Type="http://schemas.openxmlformats.org/officeDocument/2006/relationships/image" Target="../media/image6.png"/><Relationship Id="rId10" Type="http://schemas.openxmlformats.org/officeDocument/2006/relationships/tags" Target="../tags/tag2.xml"/><Relationship Id="rId11" Type="http://schemas.openxmlformats.org/officeDocument/2006/relationships/image" Target="../media/image7.png"/><Relationship Id="rId12" Type="http://schemas.openxmlformats.org/officeDocument/2006/relationships/slideLayout" Target="../slideLayouts/slideLayout7.xml"/><Relationship Id="rId1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137" y="-14643"/>
            <a:ext cx="12237815" cy="6872643"/>
          </a:xfrm>
          <a:prstGeom prst="rect">
            <a:avLst/>
          </a:prstGeom>
        </p:spPr>
      </p:pic>
      <p:grpSp>
        <p:nvGrpSpPr>
          <p:cNvPr id="11" name="Группа 10"/>
          <p:cNvGrpSpPr/>
          <p:nvPr/>
        </p:nvGrpSpPr>
        <p:grpSpPr>
          <a:xfrm>
            <a:off x="1503370" y="2834449"/>
            <a:ext cx="2095500" cy="2041579"/>
            <a:chOff x="6515100" y="372011"/>
            <a:chExt cx="2095500" cy="2041579"/>
          </a:xfrm>
        </p:grpSpPr>
        <p:pic>
          <p:nvPicPr>
            <p:cNvPr id="9" name="Рисунок 8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6749538" y="619189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9907694" y="2869669"/>
            <a:ext cx="2095500" cy="2041579"/>
            <a:chOff x="6515100" y="372011"/>
            <a:chExt cx="2095500" cy="2041579"/>
          </a:xfrm>
        </p:grpSpPr>
        <p:pic>
          <p:nvPicPr>
            <p:cNvPr id="17" name="Рисунок 16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8" name="TextBox 17"/>
            <p:cNvSpPr txBox="1"/>
            <p:nvPr/>
          </p:nvSpPr>
          <p:spPr>
            <a:xfrm>
              <a:off x="6865210" y="530108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19" name="Группа 18"/>
          <p:cNvGrpSpPr/>
          <p:nvPr/>
        </p:nvGrpSpPr>
        <p:grpSpPr>
          <a:xfrm>
            <a:off x="7662203" y="1552819"/>
            <a:ext cx="2095500" cy="2041579"/>
            <a:chOff x="6515100" y="372011"/>
            <a:chExt cx="2095500" cy="2041579"/>
          </a:xfrm>
        </p:grpSpPr>
        <p:pic>
          <p:nvPicPr>
            <p:cNvPr id="20" name="Рисунок 19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>
              <a:off x="6897053" y="509453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279477" y="701266"/>
            <a:ext cx="2095500" cy="2041579"/>
            <a:chOff x="6515100" y="372011"/>
            <a:chExt cx="2095500" cy="2041579"/>
          </a:xfrm>
        </p:grpSpPr>
        <p:pic>
          <p:nvPicPr>
            <p:cNvPr id="23" name="Рисунок 22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6680908" y="703411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2875078" y="264988"/>
            <a:ext cx="2095500" cy="2041579"/>
            <a:chOff x="6515100" y="372011"/>
            <a:chExt cx="2095500" cy="2041579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66357" y="723605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31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867575"/>
            <a:ext cx="487363" cy="487363"/>
          </a:xfrm>
          <a:prstGeom prst="rect">
            <a:avLst/>
          </a:prstGeom>
        </p:spPr>
      </p:pic>
      <p:pic>
        <p:nvPicPr>
          <p:cNvPr id="32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16028" y="1459456"/>
            <a:ext cx="487363" cy="487363"/>
          </a:xfrm>
          <a:prstGeom prst="rect">
            <a:avLst/>
          </a:prstGeom>
        </p:spPr>
      </p:pic>
      <p:pic>
        <p:nvPicPr>
          <p:cNvPr id="33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02239" y="2014949"/>
            <a:ext cx="487363" cy="487363"/>
          </a:xfrm>
          <a:prstGeom prst="rect">
            <a:avLst/>
          </a:prstGeom>
        </p:spPr>
      </p:pic>
      <p:pic>
        <p:nvPicPr>
          <p:cNvPr id="34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53405" y="2606830"/>
            <a:ext cx="487363" cy="487363"/>
          </a:xfrm>
          <a:prstGeom prst="rect">
            <a:avLst/>
          </a:prstGeom>
        </p:spPr>
      </p:pic>
      <p:pic>
        <p:nvPicPr>
          <p:cNvPr id="35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90279" y="3162323"/>
            <a:ext cx="487363" cy="487363"/>
          </a:xfrm>
          <a:prstGeom prst="rect">
            <a:avLst/>
          </a:prstGeom>
        </p:spPr>
      </p:pic>
      <p:pic>
        <p:nvPicPr>
          <p:cNvPr id="36" name="БУЛЬ-БУЛЬ (mp3cut.net)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85826" y="3728274"/>
            <a:ext cx="487363" cy="487363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7" y="-294427"/>
            <a:ext cx="4149665" cy="414966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9516599" y="235969"/>
            <a:ext cx="2095500" cy="2041579"/>
            <a:chOff x="6515100" y="372011"/>
            <a:chExt cx="2095500" cy="2041579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 rotWithShape="1">
            <a:blip r:embed="rId3"/>
            <a:srcRect l="3715" t="4914" b="194"/>
            <a:stretch>
              <a:fillRect/>
            </a:stretch>
          </p:blipFill>
          <p:spPr>
            <a:xfrm>
              <a:off x="6515100" y="372011"/>
              <a:ext cx="2095500" cy="2041579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8000768" y="516422"/>
              <a:ext cx="189475" cy="1077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100" b="1" dirty="0">
                  <a:ln>
                    <a:solidFill>
                      <a:schemeClr val="accent5">
                        <a:lumMod val="50000"/>
                      </a:schemeClr>
                    </a:solidFill>
                  </a:ln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.</a:t>
              </a:r>
              <a:endParaRPr lang="en-US" sz="100" b="1" dirty="0">
                <a:ln>
                  <a:solidFill>
                    <a:schemeClr val="accent5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  <p:pic>
        <p:nvPicPr>
          <p:cNvPr id="103" name="Picture 102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865880" y="27432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156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156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2" dur="156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0" dur="156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8" dur="156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6" dur="156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 vol="100000">
                <p:cTn id="9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100000">
                <p:cTn id="9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100000">
                <p:cTn id="9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100000">
                <p:cTn id="10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10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100000">
                <p:cTn id="10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WPS Presentation</Application>
  <PresentationFormat>Широкоэкранный</PresentationFormat>
  <Paragraphs>12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Comic Sans MS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yanag</cp:lastModifiedBy>
  <cp:revision>16</cp:revision>
  <dcterms:created xsi:type="dcterms:W3CDTF">2023-06-04T12:51:00Z</dcterms:created>
  <dcterms:modified xsi:type="dcterms:W3CDTF">2024-07-12T05:57:29Z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3866C9282B544DE7A226D49819201C42_12</vt:lpwstr>
  </property>
  <property fmtid="{D5CDD505-2E9C-101B-9397-08002B2CF9AE}" pid="3" name="KSOProductBuildVer">
    <vt:lpwstr>1033-12.2.0.17153</vt:lpwstr>
  </property>
</Properties>
</file>