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Кто живет в норке?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64907" y="38363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50961" y="505105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907" y="2339418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669" y="2344768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0030" y="23491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86669" y="23447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86195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69555" y="3836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0961" y="505105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лишнюю картинку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слово, в котором звук Ш находится в конце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4E588EB-D95F-AF34-4275-D79D9A532171}"/>
              </a:ext>
            </a:extLst>
          </p:cNvPr>
          <p:cNvGrpSpPr/>
          <p:nvPr/>
        </p:nvGrpSpPr>
        <p:grpSpPr>
          <a:xfrm>
            <a:off x="964907" y="2300995"/>
            <a:ext cx="3284726" cy="1066800"/>
            <a:chOff x="964907" y="2300995"/>
            <a:chExt cx="3284726" cy="106680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33EA87E-D965-F2A2-BCD0-FE511A03A1A1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0" name="Рисунок 69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3DAA4FD-1CB8-7C6D-F8A2-BFB76087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2300995"/>
              <a:ext cx="1066800" cy="10668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3B46416-0430-4CCE-6F01-4DD41DF8AF5E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86F5388E-97F0-672A-6818-05404E33C9C6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офисные принадлежности, пишущий прибор, карандаш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F9EEEF-2059-A8B4-28B3-280642A0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8518">
              <a:off x="6037656" y="2507952"/>
              <a:ext cx="982753" cy="737065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D9565F2-8C59-8E6A-95D2-D09925C09AB2}"/>
              </a:ext>
            </a:extLst>
          </p:cNvPr>
          <p:cNvGrpSpPr/>
          <p:nvPr/>
        </p:nvGrpSpPr>
        <p:grpSpPr>
          <a:xfrm>
            <a:off x="4886669" y="3820141"/>
            <a:ext cx="3284726" cy="1066801"/>
            <a:chOff x="4886669" y="3820141"/>
            <a:chExt cx="3284726" cy="1066801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41181FB8-0516-1D4C-0A7F-AEDC5AB23A5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73A0108-CE55-BD99-5C73-C3C7D210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82" y="3820141"/>
              <a:ext cx="1066801" cy="1066801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64907" y="383066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86669" y="234456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56573" y="23422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0119" y="38311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895957" y="381658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675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675" y="23388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961" y="505105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661426" y="505105"/>
            <a:ext cx="3920530" cy="1672347"/>
            <a:chOff x="2650961" y="505105"/>
            <a:chExt cx="3920530" cy="1672347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938772" y="1346455"/>
              <a:ext cx="3372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Две букашки на опушке </a:t>
              </a:r>
            </a:p>
            <a:p>
              <a:r>
                <a:rPr lang="ru-RU" sz="2400" dirty="0"/>
                <a:t>Шьют мышатам по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897134" y="2319552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D816F47-3123-F61B-940F-ABB46AA88064}"/>
              </a:ext>
            </a:extLst>
          </p:cNvPr>
          <p:cNvGrpSpPr/>
          <p:nvPr/>
        </p:nvGrpSpPr>
        <p:grpSpPr>
          <a:xfrm>
            <a:off x="975372" y="3830668"/>
            <a:ext cx="3284726" cy="989987"/>
            <a:chOff x="964907" y="3830668"/>
            <a:chExt cx="3284726" cy="989987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79F2E7EF-EB19-8E12-40DA-9B2194808C22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2" name="Рисунок 101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BA60AC-DC2F-37E8-49C4-21F0474C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75372" y="2304832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D7E815F-B20D-EB18-7F07-91582F040903}"/>
              </a:ext>
            </a:extLst>
          </p:cNvPr>
          <p:cNvGrpSpPr/>
          <p:nvPr/>
        </p:nvGrpSpPr>
        <p:grpSpPr>
          <a:xfrm>
            <a:off x="4897134" y="3699858"/>
            <a:ext cx="3284726" cy="1234309"/>
            <a:chOff x="4886669" y="3699858"/>
            <a:chExt cx="3284726" cy="1234309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E5ECB07A-19F3-567C-0AC0-25BDEDED230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8" name="Рисунок 10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15892DB-812C-ACA0-564A-007A981B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82" y="3699858"/>
              <a:ext cx="1234309" cy="1234309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5372" y="384516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896694" y="23572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5812" y="234371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97134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одежду не носят зимой?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86669" y="2319552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64907" y="2304832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6941" y="234735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64907" y="233898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64907" y="383405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86669" y="3825020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8588" y="382910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50961" y="505105"/>
            <a:ext cx="4036211" cy="1714271"/>
            <a:chOff x="2650961" y="505105"/>
            <a:chExt cx="4036211" cy="1714271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слово по первым буквам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2" name="Рисунок 131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2AD7CEFE-3617-CD2D-25DD-9A080665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9" y="1164685"/>
              <a:ext cx="1018963" cy="105469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32" y="1231767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4907" y="2344768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6669" y="2333844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4907" y="3597582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886669" y="23362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75617" y="234985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62324" y="38255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884086" y="382680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5372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ПЫШКА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7134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МЫШОНОК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5372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РУБАШКА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7134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КОШКА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4140" y="38310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5902" y="234197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5902" y="38273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5372" y="23311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26" y="501778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рифму к слову МЫШКА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7" y="135942"/>
            <a:ext cx="5342785" cy="5438192"/>
          </a:xfrm>
          <a:prstGeom prst="rect">
            <a:avLst/>
          </a:prstGeom>
        </p:spPr>
      </p:pic>
      <p:pic>
        <p:nvPicPr>
          <p:cNvPr id="371" name="Picture 37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72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2024-08-22T12:05:40Z</dcterms:modified>
</cp:coreProperties>
</file>