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4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72" y="30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94137A-2995-68E0-4AD5-450BF4AE86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8EB7407-7137-625E-85CD-6114A4E1A6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58366E-C0FE-C05B-F555-55A13C295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973269-1C30-BE0A-0A1F-C7F48B668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48B0D9-674F-32BC-A76F-16C7E408C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594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87745F-ED04-37E9-EEB8-F5A78708C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B2D0D4-7A7C-376A-AD76-623FDACAEB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548F4F-2592-3A4E-E9F8-C49A1877A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EBAC41-A9BD-A9B5-C577-D90F2E2D4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007CD9-DC1B-0714-68B4-0877DC5EB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030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5AB97D0-72B1-84FB-BDD2-A144308AF6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E6D5814-B018-5F6C-24CA-5C4C298E06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F64FB0-63EB-8020-1788-2164B9EE0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A18158-2059-1568-5F17-B9F3214FF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4D1EC7-17B7-714E-1B99-5ACCEB661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768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CE341D-7237-DEE0-E8EC-F7839A3D1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C6AE4E-3795-140F-688B-F31577E16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9D67A9-F988-A08E-4AE8-D58B51DF1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2223F5-3091-2EE5-7568-F2EBA41E4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71CFFB-C73C-6574-1465-6E8870E38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486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F0C0E1-8E72-C0DC-5D86-AF65ECBC2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3300E6-D174-F6D9-599C-375E6E90F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503EC5-45A6-080F-2470-CAE2CBCA4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FE6FD6-0F0C-A012-0E29-67DCF5FAF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DE15A5-FB5E-E2F5-8F00-00B49AB26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44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215523-1C87-2D6E-4E89-A7D8C69C9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E751DA-6CC0-8AED-1D6D-6159F34E3D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440C62-AE1C-EE75-E41D-246501DBD5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C04469-D0EB-8E74-AA16-CA5D844B8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259F4A-FA01-8EC6-1B2B-E56BC4A6A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026F1A-4F78-FD41-3099-E04883F59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752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561E4C-1409-1C7B-31EA-EC1803156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FC94AF-71DB-AF61-E117-4502A2D65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CDA831-9EB2-B91E-10D4-F121DBDC53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6D94E8B-D4D8-2C2C-A628-1A4C9EAFDA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374619-8585-B3B4-E531-12B3500770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8E35D4B-59A4-4DF2-7B4B-F33CB4DF5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8D46C4B-4760-3A9B-4AEE-165D89AC0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F48BF7C-60F0-27E1-F406-0AD6AAC07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395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F5FB88-9113-E585-6394-9898E0896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C8CEC02-166E-6706-22EA-FD6ADB819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AB3D783-10FA-A4BF-542F-CA32FE1FB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231F960-9C75-3BEC-D237-1E998CA90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01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7502900-21BE-F248-6F18-E885ABA42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15E3DB-9584-5BCE-0DF2-ADECFE3F7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C87A81-B4BC-C47B-C19F-E38ADD25B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469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CE2002-FC9F-2E53-DE4D-7776F9A37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0983C4-F490-A627-7075-EFA688DE8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99123C-4804-E1D7-3716-B502A089D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C6C352-B4DA-D650-5B05-F088B7B48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7A0325-8822-6BA0-D310-A5502B386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F88D26-0E6B-66B3-E7EC-CF1E6D576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371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666A51-A986-BFAD-90FB-50F3FD7FD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BF8FD0-59D7-7A17-9B0B-B4ED9E92E6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19D42D-7E8F-AA2D-9C08-E5DF8F8CC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C25CB05-5911-A326-EE74-C9574CCFD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C3C477-6FE2-9721-3EDC-22A1EDA10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44043D-792C-FE9A-B1B3-C00D1749F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30071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4D6CE1-EEA1-8493-E08E-BFE71EB55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4F965B-313A-B06F-5996-6FFAA05E7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B7F606-A93A-9C71-4FEC-B100B3B9B3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ABAD2B-F51D-4F1B-31F1-EAC1A86995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DC8842-7FC3-1F87-AD95-527B176801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624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0DBA217-5343-784E-7F28-0E9B93243E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60"/>
            <a:ext cx="12192000" cy="6832879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8C940C82-95D8-AC55-3D2E-6A611CDCEA3A}"/>
              </a:ext>
            </a:extLst>
          </p:cNvPr>
          <p:cNvSpPr/>
          <p:nvPr/>
        </p:nvSpPr>
        <p:spPr>
          <a:xfrm>
            <a:off x="3932966" y="592436"/>
            <a:ext cx="1861043" cy="2577830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30AAFFE6-697A-651F-89E7-DB8789424F82}"/>
              </a:ext>
            </a:extLst>
          </p:cNvPr>
          <p:cNvSpPr/>
          <p:nvPr/>
        </p:nvSpPr>
        <p:spPr>
          <a:xfrm>
            <a:off x="6148410" y="689038"/>
            <a:ext cx="1861043" cy="2577830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D5A29A66-F228-BFAA-4B8C-E150ECE019CB}"/>
              </a:ext>
            </a:extLst>
          </p:cNvPr>
          <p:cNvSpPr/>
          <p:nvPr/>
        </p:nvSpPr>
        <p:spPr>
          <a:xfrm>
            <a:off x="8438742" y="689038"/>
            <a:ext cx="1861043" cy="2577830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9C788FD-46B3-8FDB-3711-CC5A257B2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54793" y="3687734"/>
            <a:ext cx="2736000" cy="27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CDD2DF1-15C6-98E0-B045-6C653F44F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84784" y="3303886"/>
            <a:ext cx="2320441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8C7ADB2-C53F-0005-51EF-5D7D96A04099}"/>
              </a:ext>
            </a:extLst>
          </p:cNvPr>
          <p:cNvPicPr>
            <a:picLocks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1" r="15925" b="17305"/>
          <a:stretch/>
        </p:blipFill>
        <p:spPr bwMode="auto">
          <a:xfrm>
            <a:off x="8191716" y="4105303"/>
            <a:ext cx="2591364" cy="2591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039BFA3-4A16-12FF-1322-4032D5A932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4" t="16513" r="17329" b="-16513"/>
          <a:stretch/>
        </p:blipFill>
        <p:spPr bwMode="auto">
          <a:xfrm>
            <a:off x="8444585" y="3823432"/>
            <a:ext cx="2143358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77C3950-2FA9-7BAA-A62C-151F8D5E2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786" y="982591"/>
            <a:ext cx="1781175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E5C6045-9DAA-54DD-0E0C-8D1014F43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650" y="926367"/>
            <a:ext cx="153828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512D13E-DB1B-D97C-A7AF-443ECA15C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229" y="1235930"/>
            <a:ext cx="1582738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0D901B35-E00B-9785-0BD3-9575E764D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874" y="1133107"/>
            <a:ext cx="1246187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1C4BA2B1-C280-6381-DA08-F551E08B1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671" y="1126392"/>
            <a:ext cx="1781175" cy="175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8A4099F3-4111-DFB2-A481-F54083E5C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609" y="1147463"/>
            <a:ext cx="1741488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E68114DD-5AE1-BD65-6540-A1363D083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5040">
            <a:off x="6194585" y="1317123"/>
            <a:ext cx="184150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1367A4AA-A963-84A2-788F-9227AB9730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8297" y="1116709"/>
            <a:ext cx="1412875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16DCD14-94E9-ED5F-AD8B-841089FA8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01699" y="4134752"/>
            <a:ext cx="2676320" cy="267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75BB354-86CC-D63C-E042-8635411BF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31690" y="3780205"/>
            <a:ext cx="2320441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867EDC0-425D-4502-66B1-384C91A3E5D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5" t="3675" r="5708" b="8095"/>
          <a:stretch/>
        </p:blipFill>
        <p:spPr>
          <a:xfrm>
            <a:off x="4602611" y="995052"/>
            <a:ext cx="3145302" cy="3521765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6921E67-A38B-7ADA-E01C-0326FAE7240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78349" y="5853608"/>
            <a:ext cx="890093" cy="969348"/>
          </a:xfrm>
          <a:prstGeom prst="rect">
            <a:avLst/>
          </a:prstGeom>
        </p:spPr>
      </p:pic>
      <p:pic>
        <p:nvPicPr>
          <p:cNvPr id="404" name="Picture 403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524" y="1992792"/>
            <a:ext cx="3476625" cy="3829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00"/>
                            </p:stCondLst>
                            <p:childTnLst>
                              <p:par>
                                <p:cTn id="1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00"/>
                            </p:stCondLst>
                            <p:childTnLst>
                              <p:par>
                                <p:cTn id="19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5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5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5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500"/>
                            </p:stCondLst>
                            <p:childTnLst>
                              <p:par>
                                <p:cTn id="3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53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500"/>
                            </p:stCondLst>
                            <p:childTnLst>
                              <p:par>
                                <p:cTn id="3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53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>
                      <p:stCondLst>
                        <p:cond delay="indefinite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500"/>
                            </p:stCondLst>
                            <p:childTnLst>
                              <p:par>
                                <p:cTn id="3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53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>
                      <p:stCondLst>
                        <p:cond delay="indefinite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53" presetClass="exit" presetSubtype="32" fill="hold" grpId="5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53" presetClass="exit" presetSubtype="32" fill="hold" grpId="5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53" presetClass="exit" presetSubtype="32" fill="hold" grpId="5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5" fill="hold">
                      <p:stCondLst>
                        <p:cond delay="0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0" fill="hold">
                      <p:stCondLst>
                        <p:cond delay="indefinite"/>
                      </p:stCondLst>
                      <p:childTnLst>
                        <p:par>
                          <p:cTn id="401" fill="hold">
                            <p:stCondLst>
                              <p:cond delay="0"/>
                            </p:stCondLst>
                            <p:childTnLst>
                              <p:par>
                                <p:cTn id="4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4" grpId="4" animBg="1"/>
      <p:bldP spid="4" grpId="5" animBg="1"/>
      <p:bldP spid="12" grpId="0" animBg="1"/>
      <p:bldP spid="12" grpId="1" animBg="1"/>
      <p:bldP spid="12" grpId="2" animBg="1"/>
      <p:bldP spid="12" grpId="3" animBg="1"/>
      <p:bldP spid="12" grpId="4" animBg="1"/>
      <p:bldP spid="12" grpId="5" animBg="1"/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Людмила Коваленко</cp:lastModifiedBy>
  <cp:revision>8</cp:revision>
  <dcterms:created xsi:type="dcterms:W3CDTF">2024-11-12T18:32:05Z</dcterms:created>
  <dcterms:modified xsi:type="dcterms:W3CDTF">2024-11-17T23:37:34Z</dcterms:modified>
</cp:coreProperties>
</file>