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62DDD-04DA-44A2-9F93-4D4ABCB3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08E6ED-D5ED-4F87-A981-31FD8FC4F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3167" r="5981" b="2660"/>
          <a:stretch/>
        </p:blipFill>
        <p:spPr>
          <a:xfrm>
            <a:off x="5840361" y="397095"/>
            <a:ext cx="5087203" cy="67607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6252F9-BBE7-469A-A3B0-0DFCCF52A8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4083" r="3063" b="3410"/>
          <a:stretch/>
        </p:blipFill>
        <p:spPr>
          <a:xfrm rot="616189" flipH="1">
            <a:off x="4670295" y="485707"/>
            <a:ext cx="5243379" cy="6641212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AE7936-9349-A4D0-7170-69F153ABE79C}"/>
              </a:ext>
            </a:extLst>
          </p:cNvPr>
          <p:cNvSpPr/>
          <p:nvPr/>
        </p:nvSpPr>
        <p:spPr>
          <a:xfrm>
            <a:off x="7107013" y="86517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8B1EF-DD29-B47D-5047-0406EBE1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30" y="917738"/>
            <a:ext cx="1253521" cy="1253521"/>
          </a:xfrm>
          <a:prstGeom prst="rect">
            <a:avLst/>
          </a:prstGeom>
        </p:spPr>
      </p:pic>
      <p:pic>
        <p:nvPicPr>
          <p:cNvPr id="33" name="Google Shape;151;p17">
            <a:extLst>
              <a:ext uri="{FF2B5EF4-FFF2-40B4-BE49-F238E27FC236}">
                <a16:creationId xmlns:a16="http://schemas.microsoft.com/office/drawing/2014/main" id="{6E1A2E69-9819-3069-6015-71E0F8C305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8716" y="723311"/>
            <a:ext cx="1623148" cy="1604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3404FDAB-795B-4F27-9B67-96F9BD1FB5D4}"/>
              </a:ext>
            </a:extLst>
          </p:cNvPr>
          <p:cNvSpPr/>
          <p:nvPr/>
        </p:nvSpPr>
        <p:spPr>
          <a:xfrm>
            <a:off x="6695497" y="303243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6866C0-4D33-5CA4-9007-2F11E7FBB6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23" y="3068382"/>
            <a:ext cx="1346557" cy="1342171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4DBE281B-6BB8-4182-9035-5A1AA3141657}"/>
              </a:ext>
            </a:extLst>
          </p:cNvPr>
          <p:cNvSpPr/>
          <p:nvPr/>
        </p:nvSpPr>
        <p:spPr>
          <a:xfrm>
            <a:off x="9024365" y="2006809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8C75B-AD8E-5CB5-CB1F-B7DC896B56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5078" r="8843" b="8770"/>
          <a:stretch/>
        </p:blipFill>
        <p:spPr>
          <a:xfrm>
            <a:off x="9091046" y="2018540"/>
            <a:ext cx="1148565" cy="1375708"/>
          </a:xfrm>
          <a:prstGeom prst="rect">
            <a:avLst/>
          </a:prstGeom>
        </p:spPr>
      </p:pic>
      <p:sp>
        <p:nvSpPr>
          <p:cNvPr id="43" name="Овал 42">
            <a:extLst>
              <a:ext uri="{FF2B5EF4-FFF2-40B4-BE49-F238E27FC236}">
                <a16:creationId xmlns:a16="http://schemas.microsoft.com/office/drawing/2014/main" id="{90A601C7-A850-4EFC-AE83-46D95D6CBEBC}"/>
              </a:ext>
            </a:extLst>
          </p:cNvPr>
          <p:cNvSpPr/>
          <p:nvPr/>
        </p:nvSpPr>
        <p:spPr>
          <a:xfrm>
            <a:off x="5005983" y="1570577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4B4095C-350A-3E11-2E57-4D01C7E70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97" y="1812524"/>
            <a:ext cx="1203943" cy="927628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78BD32DF-A3D8-4E16-BB7B-ED8CFD94E77B}"/>
              </a:ext>
            </a:extLst>
          </p:cNvPr>
          <p:cNvSpPr/>
          <p:nvPr/>
        </p:nvSpPr>
        <p:spPr>
          <a:xfrm>
            <a:off x="8730122" y="3938301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1F2EFC-CA0E-0E76-E38A-2AA76C561C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 r="5893" b="14604"/>
          <a:stretch/>
        </p:blipFill>
        <p:spPr>
          <a:xfrm>
            <a:off x="8741487" y="4136784"/>
            <a:ext cx="1214299" cy="928108"/>
          </a:xfrm>
          <a:prstGeom prst="rect">
            <a:avLst/>
          </a:prstGeom>
        </p:spPr>
      </p:pic>
      <p:pic>
        <p:nvPicPr>
          <p:cNvPr id="40" name="Google Shape;151;p17">
            <a:extLst>
              <a:ext uri="{FF2B5EF4-FFF2-40B4-BE49-F238E27FC236}">
                <a16:creationId xmlns:a16="http://schemas.microsoft.com/office/drawing/2014/main" id="{D0A7211B-4784-A875-B593-D54C861B758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80398" y="3777489"/>
            <a:ext cx="1599693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1;p17">
            <a:extLst>
              <a:ext uri="{FF2B5EF4-FFF2-40B4-BE49-F238E27FC236}">
                <a16:creationId xmlns:a16="http://schemas.microsoft.com/office/drawing/2014/main" id="{F6259B57-5F05-B98A-51FE-12F188BA54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93115" y="1831322"/>
            <a:ext cx="1599694" cy="159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>
            <a:extLst>
              <a:ext uri="{FF2B5EF4-FFF2-40B4-BE49-F238E27FC236}">
                <a16:creationId xmlns:a16="http://schemas.microsoft.com/office/drawing/2014/main" id="{DAAA08A1-DFC1-813A-2E67-92B2BAD3C27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5842" y="1405213"/>
            <a:ext cx="1599692" cy="159767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BB878883-F94B-4581-9328-61B535D14B9A}"/>
              </a:ext>
            </a:extLst>
          </p:cNvPr>
          <p:cNvSpPr/>
          <p:nvPr/>
        </p:nvSpPr>
        <p:spPr>
          <a:xfrm>
            <a:off x="6573411" y="5191883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EE1453-4169-CB87-9421-19632D7B9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48" y="5246044"/>
            <a:ext cx="1269794" cy="1269794"/>
          </a:xfrm>
          <a:prstGeom prst="rect">
            <a:avLst/>
          </a:prstGeom>
        </p:spPr>
      </p:pic>
      <p:pic>
        <p:nvPicPr>
          <p:cNvPr id="27" name="Google Shape;151;p17">
            <a:extLst>
              <a:ext uri="{FF2B5EF4-FFF2-40B4-BE49-F238E27FC236}">
                <a16:creationId xmlns:a16="http://schemas.microsoft.com/office/drawing/2014/main" id="{087F0C31-8523-BFBA-DD62-45E6E93C53B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4342" y="5006617"/>
            <a:ext cx="1682112" cy="164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DE3FFBF-C407-4E27-BB2D-F1C4B911D88F}"/>
              </a:ext>
            </a:extLst>
          </p:cNvPr>
          <p:cNvSpPr/>
          <p:nvPr/>
        </p:nvSpPr>
        <p:spPr>
          <a:xfrm>
            <a:off x="4715436" y="3693862"/>
            <a:ext cx="1346557" cy="13781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1866" y="2868213"/>
            <a:ext cx="1599692" cy="159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1841BE-3DED-D2D8-7A44-DE409A8CF8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AB753F-BA26-BD3D-0821-72D875CB60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36" y="3777489"/>
            <a:ext cx="1163449" cy="1163449"/>
          </a:xfrm>
          <a:prstGeom prst="rect">
            <a:avLst/>
          </a:prstGeom>
        </p:spPr>
      </p:pic>
      <p:pic>
        <p:nvPicPr>
          <p:cNvPr id="36" name="Google Shape;151;p17">
            <a:extLst>
              <a:ext uri="{FF2B5EF4-FFF2-40B4-BE49-F238E27FC236}">
                <a16:creationId xmlns:a16="http://schemas.microsoft.com/office/drawing/2014/main" id="{0CF6CFB1-EB0C-C147-BFB8-8168A685B99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6033" y="3537764"/>
            <a:ext cx="1594737" cy="159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B219DF-25EB-0CB9-FAB3-9DCAE979B3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00" y="1635480"/>
            <a:ext cx="3903548" cy="3580774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703" y="2482023"/>
            <a:ext cx="25431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AD8246-BA6D-4F46-9E2C-488D83022B78}"/>
</file>

<file path=customXml/itemProps2.xml><?xml version="1.0" encoding="utf-8"?>
<ds:datastoreItem xmlns:ds="http://schemas.openxmlformats.org/officeDocument/2006/customXml" ds:itemID="{6FF850CB-E98F-429D-B510-4676C74FA9B0}"/>
</file>

<file path=customXml/itemProps3.xml><?xml version="1.0" encoding="utf-8"?>
<ds:datastoreItem xmlns:ds="http://schemas.openxmlformats.org/officeDocument/2006/customXml" ds:itemID="{1056D944-9E75-4979-AACD-342D5B854645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2024-04-13T20:46:49Z</dcterms:created>
  <dcterms:modified xsi:type="dcterms:W3CDTF">2024-12-20T15:22:53Z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