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987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ЫР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71" y="-357884"/>
            <a:ext cx="2742857" cy="5485715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850" y="1682750"/>
            <a:ext cx="31623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WPS Presentation</Application>
  <PresentationFormat>Произвольный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2024-07-10T11:30:45Z</dcterms:created>
  <dcterms:modified xsi:type="dcterms:W3CDTF">2024-07-10T11:31:37Z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