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audio" Target="../media/audio1.wav"/><Relationship Id="rId25" Type="http://schemas.openxmlformats.org/officeDocument/2006/relationships/audio" Target="../media/audio2.wav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8"/>
            <a:ext cx="12192000" cy="688785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536703" y="76908"/>
            <a:ext cx="2420405" cy="2420405"/>
            <a:chOff x="1354759" y="241869"/>
            <a:chExt cx="2420405" cy="242040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768923" y="3850310"/>
            <a:ext cx="2734673" cy="2681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1969" y="1809243"/>
            <a:ext cx="3172583" cy="4722993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885798" y="18779"/>
            <a:ext cx="2420405" cy="2420405"/>
            <a:chOff x="1354759" y="241869"/>
            <a:chExt cx="2420405" cy="242040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283468" y="40081"/>
            <a:ext cx="2420405" cy="2420405"/>
            <a:chOff x="1354759" y="241869"/>
            <a:chExt cx="2420405" cy="242040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25185" y="76907"/>
            <a:ext cx="2420406" cy="2420406"/>
            <a:chOff x="278739" y="4250732"/>
            <a:chExt cx="2420406" cy="242040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829782" y="4777174"/>
              <a:ext cx="1309001" cy="1299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2063" y="17106"/>
            <a:ext cx="2420406" cy="2420406"/>
            <a:chOff x="278739" y="4250732"/>
            <a:chExt cx="2420406" cy="242040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829782" y="4785352"/>
              <a:ext cx="1309001" cy="12908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287502" y="-10045"/>
            <a:ext cx="2420406" cy="2420406"/>
            <a:chOff x="278739" y="4250732"/>
            <a:chExt cx="2420406" cy="242040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6" name="Овал 45"/>
            <p:cNvSpPr/>
            <p:nvPr/>
          </p:nvSpPr>
          <p:spPr>
            <a:xfrm>
              <a:off x="829782" y="4769379"/>
              <a:ext cx="1309001" cy="130685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3" y="2929389"/>
            <a:ext cx="2811846" cy="2968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8828" y="3890153"/>
            <a:ext cx="2734673" cy="268192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61929" y="1813681"/>
            <a:ext cx="3172583" cy="472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2" y="3057356"/>
            <a:ext cx="2261620" cy="26037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894578" y="23741"/>
            <a:ext cx="2420405" cy="2420405"/>
            <a:chOff x="246492" y="4209484"/>
            <a:chExt cx="2420405" cy="2420405"/>
          </a:xfrm>
        </p:grpSpPr>
        <p:pic>
          <p:nvPicPr>
            <p:cNvPr id="5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Овал 56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287502" y="-1827"/>
            <a:ext cx="2420405" cy="2420405"/>
            <a:chOff x="246492" y="4209484"/>
            <a:chExt cx="2420405" cy="2420405"/>
          </a:xfrm>
        </p:grpSpPr>
        <p:pic>
          <p:nvPicPr>
            <p:cNvPr id="59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Овал 59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09102" y="79154"/>
            <a:ext cx="2420405" cy="2420405"/>
            <a:chOff x="246492" y="4209484"/>
            <a:chExt cx="2420405" cy="2420405"/>
          </a:xfrm>
        </p:grpSpPr>
        <p:pic>
          <p:nvPicPr>
            <p:cNvPr id="102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10016" y="3888697"/>
            <a:ext cx="2734673" cy="26819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47323" y="1840942"/>
            <a:ext cx="3172583" cy="4722993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576358" y="116005"/>
            <a:ext cx="2328141" cy="2328141"/>
            <a:chOff x="2401166" y="-3135453"/>
            <a:chExt cx="2328141" cy="2328141"/>
          </a:xfrm>
        </p:grpSpPr>
        <p:pic>
          <p:nvPicPr>
            <p:cNvPr id="1034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5761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52065" y1="95326" x2="52065" y2="95326"/>
                          <a14:foregroundMark x1="48261" y1="95761" x2="48261" y2="95761"/>
                          <a14:foregroundMark x1="41413" y1="95761" x2="41413" y2="95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166" y="-3135453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2779490" y="-2371262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948713" y="53172"/>
            <a:ext cx="2328141" cy="2328141"/>
            <a:chOff x="1908948" y="129934"/>
            <a:chExt cx="2328141" cy="2328141"/>
          </a:xfrm>
        </p:grpSpPr>
        <p:pic>
          <p:nvPicPr>
            <p:cNvPr id="70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8478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891" y1="97283" x2="49891" y2="97283"/>
                          <a14:foregroundMark x1="49457" y1="98478" x2="49457" y2="98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Овал 70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8327156" y="44304"/>
            <a:ext cx="2328141" cy="2328141"/>
            <a:chOff x="1908948" y="129934"/>
            <a:chExt cx="2328141" cy="2328141"/>
          </a:xfrm>
        </p:grpSpPr>
        <p:pic>
          <p:nvPicPr>
            <p:cNvPr id="73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7065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022" y1="97065" x2="49022" y2="97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Овал 73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344053" y="50917"/>
            <a:ext cx="2334600" cy="2334600"/>
            <a:chOff x="1910457" y="111799"/>
            <a:chExt cx="2334600" cy="2334600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67" name="Овал 66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937480" y="50736"/>
            <a:ext cx="2334600" cy="2334600"/>
            <a:chOff x="1910457" y="111799"/>
            <a:chExt cx="2334600" cy="2334600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71034" y="102912"/>
            <a:ext cx="2334600" cy="2334600"/>
            <a:chOff x="1910457" y="111799"/>
            <a:chExt cx="2334600" cy="23346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5" name="Овал 84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63" y="2967847"/>
            <a:ext cx="2668479" cy="312969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53422" y="3900065"/>
            <a:ext cx="2734673" cy="2681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3986" y="1832086"/>
            <a:ext cx="3172583" cy="4722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60" y="3104213"/>
            <a:ext cx="2249659" cy="251006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6965" y="3894252"/>
            <a:ext cx="2734673" cy="26819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74050" y="1853432"/>
            <a:ext cx="3172583" cy="4722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2" y="3182854"/>
            <a:ext cx="2221096" cy="2503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3" y="1336605"/>
            <a:ext cx="4149637" cy="4277677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290" y="274828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fc31ca320b0ed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12</cp:revision>
  <dcterms:created xsi:type="dcterms:W3CDTF">2024-03-03T16:53:00Z</dcterms:created>
  <dcterms:modified xsi:type="dcterms:W3CDTF">2024-07-10T11:26:34Z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E37244AAA2E34F64AC5AFDA567977809_12</vt:lpwstr>
  </property>
  <property fmtid="{D5CDD505-2E9C-101B-9397-08002B2CF9AE}" pid="3" name="KSOProductBuildVer">
    <vt:lpwstr>1033-12.2.0.17119</vt:lpwstr>
  </property>
</Properties>
</file>