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51" y="4159181"/>
            <a:ext cx="2393958" cy="2698819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290441" y="4159181"/>
            <a:ext cx="2284300" cy="2284300"/>
            <a:chOff x="4939598" y="4270573"/>
            <a:chExt cx="2284300" cy="2284300"/>
          </a:xfrm>
        </p:grpSpPr>
        <p:pic>
          <p:nvPicPr>
            <p:cNvPr id="24" name="Рисунок 23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296791" y="4157325"/>
            <a:ext cx="2284300" cy="2284300"/>
            <a:chOff x="12051767" y="3916009"/>
            <a:chExt cx="2284300" cy="2284300"/>
          </a:xfrm>
        </p:grpSpPr>
        <p:pic>
          <p:nvPicPr>
            <p:cNvPr id="28" name="Рисунок 2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290441" y="4157325"/>
            <a:ext cx="2284300" cy="2284300"/>
            <a:chOff x="4939598" y="4270573"/>
            <a:chExt cx="2284300" cy="2284300"/>
          </a:xfrm>
        </p:grpSpPr>
        <p:pic>
          <p:nvPicPr>
            <p:cNvPr id="32" name="Рисунок 3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4262750" y="1144699"/>
            <a:ext cx="2284300" cy="2284300"/>
            <a:chOff x="12051767" y="3916009"/>
            <a:chExt cx="2284300" cy="2284300"/>
          </a:xfrm>
        </p:grpSpPr>
        <p:pic>
          <p:nvPicPr>
            <p:cNvPr id="35" name="Рисунок 3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262750" y="4155469"/>
            <a:ext cx="2284300" cy="2284300"/>
            <a:chOff x="8927771" y="-1142152"/>
            <a:chExt cx="2284300" cy="2284300"/>
          </a:xfrm>
        </p:grpSpPr>
        <p:pic>
          <p:nvPicPr>
            <p:cNvPr id="38" name="Рисунок 3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4269100" y="4155469"/>
            <a:ext cx="2284300" cy="2284300"/>
            <a:chOff x="245396" y="828675"/>
            <a:chExt cx="2284300" cy="2284300"/>
          </a:xfrm>
        </p:grpSpPr>
        <p:pic>
          <p:nvPicPr>
            <p:cNvPr id="13" name="Рисунок 12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254323" y="1140987"/>
            <a:ext cx="2284300" cy="2284300"/>
            <a:chOff x="245396" y="828675"/>
            <a:chExt cx="2284300" cy="2284300"/>
          </a:xfrm>
        </p:grpSpPr>
        <p:pic>
          <p:nvPicPr>
            <p:cNvPr id="42" name="Рисунок 4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290441" y="4173209"/>
            <a:ext cx="2284300" cy="2284300"/>
            <a:chOff x="8927771" y="-1142152"/>
            <a:chExt cx="2284300" cy="2284300"/>
          </a:xfrm>
        </p:grpSpPr>
        <p:pic>
          <p:nvPicPr>
            <p:cNvPr id="45" name="Рисунок 4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73" y="1140987"/>
            <a:ext cx="4484430" cy="4622800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0808" y="3184108"/>
            <a:ext cx="18764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6332 -0.0011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6302 0.0016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6332 -0.00116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63021 0.00162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6293 0.00348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64726 0.01574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64727 0.01574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62929 0.00347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10</cp:revision>
  <dcterms:created xsi:type="dcterms:W3CDTF">2024-04-19T18:37:00Z</dcterms:created>
  <dcterms:modified xsi:type="dcterms:W3CDTF">2024-10-25T19:21:13Z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E476026FE53E4BEE90E09A8CF6C74EF3_12</vt:lpwstr>
  </property>
  <property fmtid="{D5CDD505-2E9C-101B-9397-08002B2CF9AE}" pid="3" name="KSOProductBuildVer">
    <vt:lpwstr>1033-12.2.0.17153</vt:lpwstr>
  </property>
</Properties>
</file>