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0446" y="3354428"/>
            <a:ext cx="31432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