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8" y="591024"/>
            <a:ext cx="5495853" cy="5495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215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32" y="3245668"/>
            <a:ext cx="30480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0A66EF-ACA2-465C-9FE5-E3B8813C1D05}"/>
</file>

<file path=customXml/itemProps2.xml><?xml version="1.0" encoding="utf-8"?>
<ds:datastoreItem xmlns:ds="http://schemas.openxmlformats.org/officeDocument/2006/customXml" ds:itemID="{3EF8F6FF-3442-4CEC-B726-D318BD99A407}"/>
</file>

<file path=customXml/itemProps3.xml><?xml version="1.0" encoding="utf-8"?>
<ds:datastoreItem xmlns:ds="http://schemas.openxmlformats.org/officeDocument/2006/customXml" ds:itemID="{43941EE6-E770-452B-A8D1-A3B8282C0192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2025-01-20T09:47:04Z</dcterms:created>
  <dcterms:modified xsi:type="dcterms:W3CDTF">2025-01-20T09:59:37Z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