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020" y="1943735"/>
            <a:ext cx="4562475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