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" y="1680845"/>
            <a:ext cx="27527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2024-04-15T10:17:00Z</dcterms:created>
  <dcterms:modified xsi:type="dcterms:W3CDTF">2024-10-30T16:58:57Z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