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0653" y="4399722"/>
            <a:ext cx="1952624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