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019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319518" y="-388158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95479" y="614322"/>
            <a:ext cx="12573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2024-04-15T13:07:00Z</dcterms:created>
  <dcterms:modified xsi:type="dcterms:W3CDTF">2024-11-08T14:03:17Z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</Properties>
</file>