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105" y="2571533"/>
            <a:ext cx="1482420" cy="1516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729" y="2571984"/>
            <a:ext cx="1486922" cy="152126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19" y="2579729"/>
            <a:ext cx="1486922" cy="15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000" y="2589843"/>
            <a:ext cx="1486922" cy="15212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2517" y="25305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6" y="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A6A15-2075-4715-B202-389F77AC4D60}"/>
</file>

<file path=customXml/itemProps2.xml><?xml version="1.0" encoding="utf-8"?>
<ds:datastoreItem xmlns:ds="http://schemas.openxmlformats.org/officeDocument/2006/customXml" ds:itemID="{5629991C-F75B-4650-9C32-99836A67C060}"/>
</file>

<file path=customXml/itemProps3.xml><?xml version="1.0" encoding="utf-8"?>
<ds:datastoreItem xmlns:ds="http://schemas.openxmlformats.org/officeDocument/2006/customXml" ds:itemID="{409F1619-9BA3-4626-AA6E-736F0CB1C69D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2025-01-16T20:07:15Z</dcterms:created>
  <dcterms:modified xsi:type="dcterms:W3CDTF">2025-02-25T10:21:51Z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