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48" y="2430376"/>
            <a:ext cx="19811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