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C330155C-025D-4601-B07A-ABEA43947F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42" name="лягуш">
            <a:extLst>
              <a:ext uri="{FF2B5EF4-FFF2-40B4-BE49-F238E27FC236}">
                <a16:creationId xmlns:a16="http://schemas.microsoft.com/office/drawing/2014/main" id="{618E89DE-0E3F-4104-9696-58E0D2B73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1" y="4866339"/>
            <a:ext cx="1539920" cy="1539920"/>
          </a:xfrm>
          <a:prstGeom prst="rect">
            <a:avLst/>
          </a:prstGeom>
        </p:spPr>
      </p:pic>
      <p:pic>
        <p:nvPicPr>
          <p:cNvPr id="48" name="кукуш">
            <a:extLst>
              <a:ext uri="{FF2B5EF4-FFF2-40B4-BE49-F238E27FC236}">
                <a16:creationId xmlns:a16="http://schemas.microsoft.com/office/drawing/2014/main" id="{B045EA66-13B3-4B46-85A5-20D1C167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" y="4733284"/>
            <a:ext cx="1800000" cy="1800000"/>
          </a:xfrm>
          <a:prstGeom prst="rect">
            <a:avLst/>
          </a:prstGeom>
        </p:spPr>
      </p:pic>
      <p:pic>
        <p:nvPicPr>
          <p:cNvPr id="40" name="окош">
            <a:extLst>
              <a:ext uri="{FF2B5EF4-FFF2-40B4-BE49-F238E27FC236}">
                <a16:creationId xmlns:a16="http://schemas.microsoft.com/office/drawing/2014/main" id="{52AF5308-CE2A-44C8-97D7-1D520E81C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6" y="369797"/>
            <a:ext cx="1800000" cy="1800000"/>
          </a:xfrm>
          <a:prstGeom prst="rect">
            <a:avLst/>
          </a:prstGeom>
        </p:spPr>
      </p:pic>
      <p:pic>
        <p:nvPicPr>
          <p:cNvPr id="46" name="ладошка">
            <a:extLst>
              <a:ext uri="{FF2B5EF4-FFF2-40B4-BE49-F238E27FC236}">
                <a16:creationId xmlns:a16="http://schemas.microsoft.com/office/drawing/2014/main" id="{EB96F513-E24F-4F1F-8CC4-B330A8E7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5" y="379177"/>
            <a:ext cx="1800000" cy="1800000"/>
          </a:xfrm>
          <a:prstGeom prst="rect">
            <a:avLst/>
          </a:prstGeom>
        </p:spPr>
      </p:pic>
      <p:pic>
        <p:nvPicPr>
          <p:cNvPr id="52" name="дед">
            <a:extLst>
              <a:ext uri="{FF2B5EF4-FFF2-40B4-BE49-F238E27FC236}">
                <a16:creationId xmlns:a16="http://schemas.microsoft.com/office/drawing/2014/main" id="{147CA118-C2E9-45E8-AED5-682C7803C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4" y="2540398"/>
            <a:ext cx="1800000" cy="1800000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3" name="баб">
            <a:extLst>
              <a:ext uri="{FF2B5EF4-FFF2-40B4-BE49-F238E27FC236}">
                <a16:creationId xmlns:a16="http://schemas.microsoft.com/office/drawing/2014/main" id="{87206FB1-6737-43EE-8D60-AAE31B121EC9}"/>
              </a:ext>
            </a:extLst>
          </p:cNvPr>
          <p:cNvGrpSpPr/>
          <p:nvPr/>
        </p:nvGrpSpPr>
        <p:grpSpPr>
          <a:xfrm>
            <a:off x="5288730" y="2525155"/>
            <a:ext cx="1819854" cy="1834430"/>
            <a:chOff x="6574806" y="2490780"/>
            <a:chExt cx="1819854" cy="183443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6574806" y="2490780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9" name="чб бабушка">
              <a:extLst>
                <a:ext uri="{FF2B5EF4-FFF2-40B4-BE49-F238E27FC236}">
                  <a16:creationId xmlns:a16="http://schemas.microsoft.com/office/drawing/2014/main" id="{1646EFDF-604F-43B7-AD7C-FA510DA3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660" y="2525210"/>
              <a:ext cx="1800000" cy="1800000"/>
            </a:xfrm>
            <a:prstGeom prst="rect">
              <a:avLst/>
            </a:prstGeom>
          </p:spPr>
        </p:pic>
      </p:grpSp>
      <p:grpSp>
        <p:nvGrpSpPr>
          <p:cNvPr id="5" name="дед">
            <a:extLst>
              <a:ext uri="{FF2B5EF4-FFF2-40B4-BE49-F238E27FC236}">
                <a16:creationId xmlns:a16="http://schemas.microsoft.com/office/drawing/2014/main" id="{E4BB3272-2002-41D1-AD7C-6B36B8CC6696}"/>
              </a:ext>
            </a:extLst>
          </p:cNvPr>
          <p:cNvGrpSpPr/>
          <p:nvPr/>
        </p:nvGrpSpPr>
        <p:grpSpPr>
          <a:xfrm>
            <a:off x="3109257" y="4692698"/>
            <a:ext cx="1880414" cy="1813716"/>
            <a:chOff x="2047155" y="4435366"/>
            <a:chExt cx="1880414" cy="1813716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2047155" y="444908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0" name="чб дедушка">
              <a:extLst>
                <a:ext uri="{FF2B5EF4-FFF2-40B4-BE49-F238E27FC236}">
                  <a16:creationId xmlns:a16="http://schemas.microsoft.com/office/drawing/2014/main" id="{D82740DD-509C-4E39-8768-598F9C13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569" y="4435366"/>
              <a:ext cx="1800000" cy="1800000"/>
            </a:xfrm>
            <a:prstGeom prst="rect">
              <a:avLst/>
            </a:prstGeom>
          </p:spPr>
        </p:pic>
      </p:grpSp>
      <p:grpSp>
        <p:nvGrpSpPr>
          <p:cNvPr id="10" name="лягуш">
            <a:extLst>
              <a:ext uri="{FF2B5EF4-FFF2-40B4-BE49-F238E27FC236}">
                <a16:creationId xmlns:a16="http://schemas.microsoft.com/office/drawing/2014/main" id="{7EAB4F95-9044-4741-B213-F284ADDE3E30}"/>
              </a:ext>
            </a:extLst>
          </p:cNvPr>
          <p:cNvGrpSpPr/>
          <p:nvPr/>
        </p:nvGrpSpPr>
        <p:grpSpPr>
          <a:xfrm>
            <a:off x="3109318" y="364463"/>
            <a:ext cx="1800000" cy="1800000"/>
            <a:chOff x="3094671" y="362377"/>
            <a:chExt cx="1800000" cy="180000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3094671" y="362377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5" name="чб лягуш">
              <a:extLst>
                <a:ext uri="{FF2B5EF4-FFF2-40B4-BE49-F238E27FC236}">
                  <a16:creationId xmlns:a16="http://schemas.microsoft.com/office/drawing/2014/main" id="{132D821D-8187-410C-8740-D4202F814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34" y="424238"/>
              <a:ext cx="1631983" cy="1631983"/>
            </a:xfrm>
            <a:prstGeom prst="rect">
              <a:avLst/>
            </a:prstGeom>
          </p:spPr>
        </p:pic>
      </p:grpSp>
      <p:grpSp>
        <p:nvGrpSpPr>
          <p:cNvPr id="11" name="ладошка">
            <a:extLst>
              <a:ext uri="{FF2B5EF4-FFF2-40B4-BE49-F238E27FC236}">
                <a16:creationId xmlns:a16="http://schemas.microsoft.com/office/drawing/2014/main" id="{38DEA847-9963-4AE0-A9F0-75A0C2B778F5}"/>
              </a:ext>
            </a:extLst>
          </p:cNvPr>
          <p:cNvGrpSpPr/>
          <p:nvPr/>
        </p:nvGrpSpPr>
        <p:grpSpPr>
          <a:xfrm>
            <a:off x="920232" y="4668686"/>
            <a:ext cx="1945614" cy="1829820"/>
            <a:chOff x="899005" y="4686115"/>
            <a:chExt cx="1945614" cy="18298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899005" y="471593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7" name="чб ладошка">
              <a:extLst>
                <a:ext uri="{FF2B5EF4-FFF2-40B4-BE49-F238E27FC236}">
                  <a16:creationId xmlns:a16="http://schemas.microsoft.com/office/drawing/2014/main" id="{5BCE03EB-80C8-4085-9AC7-C7F6A081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19" y="4686115"/>
              <a:ext cx="1800000" cy="1800000"/>
            </a:xfrm>
            <a:prstGeom prst="rect">
              <a:avLst/>
            </a:prstGeom>
          </p:spPr>
        </p:pic>
      </p:grpSp>
      <p:grpSp>
        <p:nvGrpSpPr>
          <p:cNvPr id="12" name="кукушка">
            <a:extLst>
              <a:ext uri="{FF2B5EF4-FFF2-40B4-BE49-F238E27FC236}">
                <a16:creationId xmlns:a16="http://schemas.microsoft.com/office/drawing/2014/main" id="{B50A857F-BB7A-49C7-A83C-2B0986F97267}"/>
              </a:ext>
            </a:extLst>
          </p:cNvPr>
          <p:cNvGrpSpPr/>
          <p:nvPr/>
        </p:nvGrpSpPr>
        <p:grpSpPr>
          <a:xfrm>
            <a:off x="3097440" y="2528198"/>
            <a:ext cx="1837089" cy="1878070"/>
            <a:chOff x="3124597" y="2521367"/>
            <a:chExt cx="1837089" cy="18780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124597" y="2521367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8" name="чб кукушка">
              <a:extLst>
                <a:ext uri="{FF2B5EF4-FFF2-40B4-BE49-F238E27FC236}">
                  <a16:creationId xmlns:a16="http://schemas.microsoft.com/office/drawing/2014/main" id="{67CBB145-1764-4496-A6EC-D284D241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86" y="2599437"/>
              <a:ext cx="1800000" cy="1800000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288730" y="346765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grpSp>
        <p:nvGrpSpPr>
          <p:cNvPr id="15" name="окошко">
            <a:extLst>
              <a:ext uri="{FF2B5EF4-FFF2-40B4-BE49-F238E27FC236}">
                <a16:creationId xmlns:a16="http://schemas.microsoft.com/office/drawing/2014/main" id="{16CAB0F6-4D38-4E38-A458-A6F4D752533E}"/>
              </a:ext>
            </a:extLst>
          </p:cNvPr>
          <p:cNvGrpSpPr/>
          <p:nvPr/>
        </p:nvGrpSpPr>
        <p:grpSpPr>
          <a:xfrm>
            <a:off x="910897" y="2524053"/>
            <a:ext cx="1817702" cy="1821732"/>
            <a:chOff x="-93874" y="2385381"/>
            <a:chExt cx="1817702" cy="182173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-93874" y="2385381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4" name="чб окошко">
              <a:extLst>
                <a:ext uri="{FF2B5EF4-FFF2-40B4-BE49-F238E27FC236}">
                  <a16:creationId xmlns:a16="http://schemas.microsoft.com/office/drawing/2014/main" id="{4C981F9E-4D60-46E4-8B9B-0A77CFBD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72" y="2407113"/>
              <a:ext cx="1800000" cy="1800000"/>
            </a:xfrm>
            <a:prstGeom prst="rect">
              <a:avLst/>
            </a:prstGeom>
          </p:spPr>
        </p:pic>
      </p:grpSp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61" name="баб">
            <a:extLst>
              <a:ext uri="{FF2B5EF4-FFF2-40B4-BE49-F238E27FC236}">
                <a16:creationId xmlns:a16="http://schemas.microsoft.com/office/drawing/2014/main" id="{79B075AC-868D-493F-9A4C-E724AEC64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9" y="386232"/>
            <a:ext cx="1800000" cy="1800000"/>
          </a:xfrm>
          <a:prstGeom prst="rect">
            <a:avLst/>
          </a:prstGeom>
        </p:spPr>
      </p:pic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9450" y="35955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6901" y="1994439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2024-07-21T02:21:41Z</dcterms:created>
  <dcterms:modified xsi:type="dcterms:W3CDTF">2024-07-21T03:46:44Z</dcterms:modified>
</cp:coreProperties>
</file>