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6" d="100"/>
          <a:sy n="166" d="100"/>
        </p:scale>
        <p:origin x="8028" y="-120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audio" Target="../media/audio1.wav"/><Relationship Id="rId18" Type="http://schemas.openxmlformats.org/officeDocument/2006/relationships/audio" Target="../media/audio2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4" y="-44896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68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910420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3000153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120604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200267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507172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88794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767219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80334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210401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00153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910420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120604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86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90075" y="2802255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2024-06-19T09:45:51Z</dcterms:created>
  <dcterms:modified xsi:type="dcterms:W3CDTF">2024-06-19T09:51:38Z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