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2796" y="12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C917AD-74F8-4B4D-AD15-74505DE1DF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1FCF0B-6EFF-4B98-93C4-7773C595C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A76583-DFD1-49B3-A6A6-B6307ECB9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62E273-28D4-4F25-9380-7383D0B5C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89E28F-DF2C-45F3-9F0B-000A02ABB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24118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072C0-6F90-42E5-B789-682128FF4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C5D5F2-06A4-4084-819E-5D4D2B418A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4626E-C710-47C8-BC57-C057CA14E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1A08B2-7DE2-4A07-9089-1F57ADDA2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28AAE5-A1E1-4D52-9B5E-26A787E7C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44422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6526153-D1DE-4FF1-A814-F51528A372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7E0F1F-559F-4742-BAF4-703E9E8B67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CED4A8-4AD5-46CC-8C42-FE748E89E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FB748B-A782-469F-93D5-87C9490E7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337556-3381-427A-8326-3CC016AC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7824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88151B-14B7-41EB-A779-25C57A048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5534D0-0666-45CA-9488-3806D79AC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685F13-19A6-4CD6-9E21-264CABBD7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DBDB2A-F2E6-47C0-B37D-8B68708E5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14FFC0-B1DD-4EE8-9019-F8559C1AB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12812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FB1DF-E7CB-44F4-9F3E-116EA2332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86852D-A9B8-46A7-BD69-9C2F571C31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FA93-467C-4644-9A96-98474DE6E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A0F53C-BAA9-44E4-9B92-A3E467780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641BD3-B3B6-44BF-9E60-5146CBB7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1605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E8AC93-8D9A-4D2A-A66D-B85264E1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1D65D3-FF3C-410F-B533-0D42E57D92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76055E-04E7-42DF-AF92-9465CC07A6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838C95-D1D0-455A-88C0-EA591187C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C34E2B-FF40-45A5-858D-7BD23CBCF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0838A4-2404-4D59-8E79-E7F5C190E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35632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CF3BEE-8989-4877-9E08-733A96E9F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16CDEB-3D2C-48CB-AC5E-37CB7A1A8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4BB2BB-0E44-4C6A-8837-E4A7EFB0A9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DA7DE0D-515A-4BC7-B686-A015533A47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F0A77A7-D24C-423B-8EFC-30207E89F4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F631B2D-BC9C-41E5-93E4-87C22A793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5081282-DA2E-4636-B2F8-4E5D306B5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7F2719-06EF-410C-AD4B-6ED5F78D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07296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4F7840-3E44-4D0B-91AF-7ADA40F93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1D7B33B-C75A-4FF6-83F1-63FCAEFB7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ABDE216-5311-4F2C-960F-4F669BBF7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6E02348-B6A2-491A-B5E9-BD917E974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3789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2DBA4BD-BD7F-4B8D-842E-F73F12B83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688EAD-AA97-449C-B2FD-7F5F6A07E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B08EC59-F1E9-46F8-B44B-8E826AC6F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8029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889FF5-136B-41AD-B70E-A0B1075CE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902F35-02D8-4C4A-AA41-5021D78EAF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3CB46C-90CF-470A-929C-A3AE7D1FA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51EDF17-8FB3-4DCC-9F8C-2454EB4B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EA0BFD-9F2C-4B52-A822-F1F66B02C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8EC392-6974-4F92-90DC-D2B24ACD1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21736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B8E5-5EA1-411E-B46F-2A09FB3C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188845E-A2B6-4845-AA4F-66A20799D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D9A806A-A428-4686-817D-396A52C650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0D2E235-6A17-4511-9BB4-8ED1BDBDD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3D58CB-BC21-4222-95A1-FFA7371EE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E0FDEF-A828-4779-B101-D55792A09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079685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7455D-2F6D-43FE-A7AF-2ED80C8E2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F7456B-0B38-4A51-9D52-D5A6C377F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FF878A-AAA1-4DBE-B13C-848150F209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221C4-F5D3-4912-8292-C64E602B5C95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75468F-DAD6-4710-A409-4695FD057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E6F651-2833-4E1D-A59E-233021291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3F585-2888-4E6C-A96B-35287241340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26337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6D1116-713E-494D-A5D7-A86FEF63F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3405055-C28E-48F9-B58D-2E32872BF21B}"/>
              </a:ext>
            </a:extLst>
          </p:cNvPr>
          <p:cNvSpPr/>
          <p:nvPr/>
        </p:nvSpPr>
        <p:spPr>
          <a:xfrm>
            <a:off x="731520" y="606286"/>
            <a:ext cx="6938682" cy="5588774"/>
          </a:xfrm>
          <a:prstGeom prst="roundRect">
            <a:avLst/>
          </a:prstGeom>
          <a:solidFill>
            <a:schemeClr val="bg1">
              <a:alpha val="8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57C560D9-4926-4365-88A2-B745429C26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7" y="911003"/>
            <a:ext cx="6546495" cy="4565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A67AE7B-8C00-42FA-8309-0C01D8B57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4211" y="2178606"/>
            <a:ext cx="2279963" cy="274817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6889B497-B5AD-4D3F-95BD-DDE88BAB7972}"/>
              </a:ext>
            </a:extLst>
          </p:cNvPr>
          <p:cNvSpPr txBox="1"/>
          <p:nvPr/>
        </p:nvSpPr>
        <p:spPr>
          <a:xfrm>
            <a:off x="799206" y="5595621"/>
            <a:ext cx="692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/>
              <a:t>У</a:t>
            </a:r>
            <a:r>
              <a:rPr lang="ru-RU" sz="2400" dirty="0"/>
              <a:t> </a:t>
            </a:r>
            <a:r>
              <a:rPr lang="ru-RU" sz="2400" dirty="0" err="1"/>
              <a:t>Миланы</a:t>
            </a:r>
            <a:r>
              <a:rPr lang="ru-RU" sz="2400" dirty="0"/>
              <a:t> сегодня именины </a:t>
            </a:r>
            <a:endParaRPr lang="ru-UA" sz="2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D4DF833-A11D-4039-927E-3DBD42C57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24211" y="2178606"/>
            <a:ext cx="2279963" cy="27481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7A9482-06A6-4E11-9609-6EB2A6C8D901}"/>
              </a:ext>
            </a:extLst>
          </p:cNvPr>
          <p:cNvSpPr txBox="1"/>
          <p:nvPr/>
        </p:nvSpPr>
        <p:spPr>
          <a:xfrm>
            <a:off x="799206" y="5410955"/>
            <a:ext cx="6928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Милана украсила комнату яркими лампочками, </a:t>
            </a:r>
          </a:p>
          <a:p>
            <a:pPr algn="ctr"/>
            <a:r>
              <a:rPr lang="ru-RU" sz="2400" dirty="0"/>
              <a:t>флажками и шариками</a:t>
            </a:r>
            <a:endParaRPr lang="ru-UA" sz="2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989D5D-59F3-4EB8-8E59-E862A7233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257" y="550226"/>
            <a:ext cx="2488591" cy="24885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719E558-F155-4BEA-B762-4642C36458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6258" flipH="1">
            <a:off x="2197456" y="2999836"/>
            <a:ext cx="1564090" cy="156409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E04E00-3E8A-474D-9772-DA91C259D6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3133" y="1258654"/>
            <a:ext cx="1054699" cy="29933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F7E2A9-7321-436D-A26B-E7F1F88154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1956" y="3220475"/>
            <a:ext cx="1482624" cy="178709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6E5BA3-37AF-480C-A78A-E501F7CA9477}"/>
              </a:ext>
            </a:extLst>
          </p:cNvPr>
          <p:cNvSpPr txBox="1"/>
          <p:nvPr/>
        </p:nvSpPr>
        <p:spPr>
          <a:xfrm>
            <a:off x="799206" y="5410955"/>
            <a:ext cx="6928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Милана пригласила лучших друзей: </a:t>
            </a:r>
          </a:p>
          <a:p>
            <a:pPr algn="ctr"/>
            <a:r>
              <a:rPr lang="ru-RU" sz="2400" dirty="0"/>
              <a:t>Клаву, Славу и Павла</a:t>
            </a:r>
            <a:endParaRPr lang="ru-UA" sz="24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A8ECB8E-F15E-4AB7-B543-CC94E00B246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t="1556" r="14511" b="-1556"/>
          <a:stretch/>
        </p:blipFill>
        <p:spPr>
          <a:xfrm>
            <a:off x="3262763" y="2564872"/>
            <a:ext cx="1392668" cy="21916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BEA443D-56B1-4CB1-A946-1AC351E9EDF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0" r="15026"/>
          <a:stretch/>
        </p:blipFill>
        <p:spPr>
          <a:xfrm>
            <a:off x="4303841" y="2595883"/>
            <a:ext cx="1392668" cy="237031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A90D3E3-0002-47A4-8A9D-E30432BA00A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r="11521"/>
          <a:stretch/>
        </p:blipFill>
        <p:spPr>
          <a:xfrm>
            <a:off x="5344918" y="3131964"/>
            <a:ext cx="1417794" cy="200799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099FBD6-8B8F-4D52-B6DE-3DE79A7648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0724" y="2487970"/>
            <a:ext cx="1919982" cy="231426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AF27FA-E745-4EDE-85EC-696F6049D1B9}"/>
              </a:ext>
            </a:extLst>
          </p:cNvPr>
          <p:cNvSpPr txBox="1"/>
          <p:nvPr/>
        </p:nvSpPr>
        <p:spPr>
          <a:xfrm>
            <a:off x="799206" y="5595621"/>
            <a:ext cx="692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Клава Милане подарила куклу.</a:t>
            </a:r>
            <a:endParaRPr lang="ru-UA" sz="2400" dirty="0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A6F9708-9EB0-439A-A238-89B005BE9DD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t="1556" r="14511" b="-1556"/>
          <a:stretch/>
        </p:blipFill>
        <p:spPr>
          <a:xfrm>
            <a:off x="4236495" y="2273498"/>
            <a:ext cx="1778458" cy="279874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79D70E9-6658-4839-8212-17591BCBA06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5" r="7034"/>
          <a:stretch/>
        </p:blipFill>
        <p:spPr>
          <a:xfrm rot="20834010">
            <a:off x="3966023" y="3049357"/>
            <a:ext cx="958526" cy="11432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2339730-53F3-4221-B778-F350686CD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0724" y="2487970"/>
            <a:ext cx="1919982" cy="23142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4C218E9-2C4C-4CA0-A6E0-744F0F8E0DF8}"/>
              </a:ext>
            </a:extLst>
          </p:cNvPr>
          <p:cNvSpPr txBox="1"/>
          <p:nvPr/>
        </p:nvSpPr>
        <p:spPr>
          <a:xfrm>
            <a:off x="859104" y="5591946"/>
            <a:ext cx="692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Слава Милане подарил фломастеры.</a:t>
            </a:r>
            <a:endParaRPr lang="ru-UA" sz="24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2E6857-A58B-40E2-B237-3C512D995A7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2" b="3882"/>
          <a:stretch/>
        </p:blipFill>
        <p:spPr>
          <a:xfrm>
            <a:off x="4236495" y="2273498"/>
            <a:ext cx="1778458" cy="279874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A9822D9-B0B6-4E90-ADE2-7F3F7D2CD5B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517" r="-7994"/>
          <a:stretch/>
        </p:blipFill>
        <p:spPr>
          <a:xfrm rot="20834010">
            <a:off x="3885142" y="3365591"/>
            <a:ext cx="1127528" cy="9933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A37C9B2-0755-49BB-B5B9-EFF917A62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30724" y="2487970"/>
            <a:ext cx="1919982" cy="231426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5A688DF-D798-459E-A355-D9AD3267C516}"/>
              </a:ext>
            </a:extLst>
          </p:cNvPr>
          <p:cNvSpPr txBox="1"/>
          <p:nvPr/>
        </p:nvSpPr>
        <p:spPr>
          <a:xfrm>
            <a:off x="859104" y="5583130"/>
            <a:ext cx="69288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Павел Милане подарил глобус.</a:t>
            </a:r>
            <a:endParaRPr lang="ru-UA" sz="240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5D9516A-02AE-4086-8F08-682CFCB9B7E2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3" r="4943"/>
          <a:stretch/>
        </p:blipFill>
        <p:spPr>
          <a:xfrm>
            <a:off x="4275450" y="2396174"/>
            <a:ext cx="1564554" cy="246212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08035ACD-E8D3-4E22-8290-52381F9ED88F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" b="5952"/>
          <a:stretch/>
        </p:blipFill>
        <p:spPr>
          <a:xfrm rot="20834010">
            <a:off x="3814100" y="3242915"/>
            <a:ext cx="1127528" cy="99331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59F904B-657D-495B-980C-8EE6AEC243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1" b="99630" l="1786" r="99554">
                        <a14:foregroundMark x1="74554" y1="32222" x2="57589" y2="3333"/>
                        <a14:foregroundMark x1="57589" y1="3333" x2="57589" y2="3333"/>
                        <a14:foregroundMark x1="58929" y1="4444" x2="51339" y2="741"/>
                        <a14:foregroundMark x1="37946" y1="5926" x2="6696" y2="38148"/>
                        <a14:foregroundMark x1="11607" y1="32222" x2="2232" y2="64444"/>
                        <a14:foregroundMark x1="11607" y1="51852" x2="4911" y2="50000"/>
                        <a14:foregroundMark x1="38393" y1="58519" x2="20089" y2="59259"/>
                        <a14:foregroundMark x1="24107" y1="60370" x2="22321" y2="53333"/>
                        <a14:foregroundMark x1="42857" y1="57407" x2="54018" y2="51481"/>
                        <a14:foregroundMark x1="53571" y1="52593" x2="50000" y2="82222"/>
                        <a14:foregroundMark x1="51786" y1="83333" x2="58929" y2="99259"/>
                        <a14:foregroundMark x1="64286" y1="90370" x2="69196" y2="87037"/>
                        <a14:foregroundMark x1="97321" y1="56296" x2="99554" y2="50370"/>
                        <a14:foregroundMark x1="95536" y1="33704" x2="95536" y2="57407"/>
                        <a14:foregroundMark x1="30803" y1="74074" x2="26786" y2="72222"/>
                        <a14:foregroundMark x1="31356" y1="74329" x2="30803" y2="74074"/>
                        <a14:foregroundMark x1="33876" y1="75490" x2="32943" y2="75060"/>
                        <a14:foregroundMark x1="41518" y1="79259" x2="43304" y2="88889"/>
                        <a14:foregroundMark x1="50446" y1="78889" x2="52679" y2="87778"/>
                        <a14:foregroundMark x1="61607" y1="79259" x2="64286" y2="88148"/>
                        <a14:foregroundMark x1="62054" y1="71481" x2="58482" y2="58889"/>
                        <a14:foregroundMark x1="59375" y1="69259" x2="73661" y2="71111"/>
                        <a14:foregroundMark x1="67411" y1="65556" x2="72768" y2="65556"/>
                        <a14:foregroundMark x1="68304" y1="66296" x2="79911" y2="81111"/>
                        <a14:foregroundMark x1="69643" y1="67037" x2="80357" y2="81852"/>
                        <a14:foregroundMark x1="71875" y1="77407" x2="65179" y2="91111"/>
                        <a14:foregroundMark x1="69196" y1="79630" x2="70536" y2="94815"/>
                        <a14:foregroundMark x1="69196" y1="84815" x2="65625" y2="98519"/>
                        <a14:foregroundMark x1="59821" y1="93333" x2="62946" y2="99630"/>
                        <a14:foregroundMark x1="70982" y1="97037" x2="58929" y2="99259"/>
                        <a14:foregroundMark x1="71875" y1="97778" x2="66071" y2="98519"/>
                        <a14:foregroundMark x1="60268" y1="97037" x2="46429" y2="97037"/>
                        <a14:foregroundMark x1="52679" y1="92963" x2="44196" y2="99630"/>
                        <a14:foregroundMark x1="49107" y1="87407" x2="47768" y2="98519"/>
                        <a14:foregroundMark x1="49107" y1="86667" x2="45982" y2="96667"/>
                        <a14:foregroundMark x1="43216" y1="70414" x2="45982" y2="68519"/>
                        <a14:foregroundMark x1="41660" y1="71481" x2="42338" y2="71016"/>
                        <a14:foregroundMark x1="40037" y1="72593" x2="41660" y2="71481"/>
                        <a14:foregroundMark x1="37876" y1="74074" x2="40037" y2="72593"/>
                        <a14:foregroundMark x1="37436" y1="74376" x2="37876" y2="74074"/>
                        <a14:foregroundMark x1="35927" y1="75410" x2="36414" y2="75076"/>
                        <a14:foregroundMark x1="43304" y1="69259" x2="46429" y2="66296"/>
                        <a14:foregroundMark x1="40728" y1="72593" x2="40179" y2="73333"/>
                        <a14:foregroundMark x1="41553" y1="71481" x2="40728" y2="72593"/>
                        <a14:foregroundMark x1="42114" y1="70724" x2="41553" y2="71481"/>
                        <a14:foregroundMark x1="43750" y1="68519" x2="42773" y2="69836"/>
                        <a14:foregroundMark x1="67857" y1="32963" x2="80357" y2="2222"/>
                        <a14:foregroundMark x1="75000" y1="8519" x2="91518" y2="29259"/>
                        <a14:foregroundMark x1="80357" y1="20000" x2="74554" y2="12593"/>
                        <a14:foregroundMark x1="82589" y1="25926" x2="97321" y2="61481"/>
                        <a14:foregroundMark x1="93304" y1="54815" x2="76339" y2="38889"/>
                        <a14:foregroundMark x1="81696" y1="41852" x2="93304" y2="61852"/>
                        <a14:foregroundMark x1="93304" y1="61852" x2="93304" y2="61852"/>
                        <a14:foregroundMark x1="94196" y1="54815" x2="95089" y2="33704"/>
                        <a14:foregroundMark x1="95982" y1="30370" x2="97768" y2="37407"/>
                        <a14:foregroundMark x1="4018" y1="44815" x2="27679" y2="19630"/>
                        <a14:foregroundMark x1="27679" y1="19630" x2="29464" y2="18519"/>
                        <a14:foregroundMark x1="14732" y1="28519" x2="32589" y2="22963"/>
                        <a14:foregroundMark x1="31250" y1="28889" x2="11161" y2="45926"/>
                        <a14:foregroundMark x1="11161" y1="45926" x2="9821" y2="48889"/>
                        <a14:foregroundMark x1="19196" y1="40741" x2="7589" y2="56296"/>
                        <a14:foregroundMark x1="7589" y1="56296" x2="7589" y2="57407"/>
                        <a14:foregroundMark x1="3125" y1="53333" x2="55357" y2="54815"/>
                        <a14:foregroundMark x1="31696" y1="61481" x2="9821" y2="62963"/>
                        <a14:foregroundMark x1="26786" y1="58519" x2="26339" y2="65185"/>
                        <a14:foregroundMark x1="25893" y1="64074" x2="36607" y2="59259"/>
                        <a14:foregroundMark x1="35936" y1="60927" x2="39286" y2="58148"/>
                        <a14:foregroundMark x1="33036" y1="63333" x2="35118" y2="61606"/>
                        <a14:foregroundMark x1="36404" y1="61538" x2="39286" y2="60741"/>
                        <a14:foregroundMark x1="33929" y1="62222" x2="35300" y2="61843"/>
                        <a14:foregroundMark x1="31250" y1="63333" x2="21875" y2="67037"/>
                        <a14:foregroundMark x1="30804" y1="61852" x2="20089" y2="63704"/>
                        <a14:foregroundMark x1="60714" y1="54444" x2="88839" y2="63704"/>
                        <a14:foregroundMark x1="87500" y1="61111" x2="72768" y2="51111"/>
                        <a14:foregroundMark x1="71875" y1="57778" x2="76339" y2="63704"/>
                        <a14:foregroundMark x1="75000" y1="60370" x2="62946" y2="57407"/>
                        <a14:foregroundMark x1="65625" y1="61481" x2="69196" y2="68148"/>
                        <a14:foregroundMark x1="46875" y1="63333" x2="46875" y2="60000"/>
                        <a14:foregroundMark x1="45982" y1="17407" x2="61607" y2="2593"/>
                        <a14:foregroundMark x1="75893" y1="13704" x2="95089" y2="36667"/>
                        <a14:foregroundMark x1="59375" y1="20370" x2="19196" y2="15185"/>
                        <a14:foregroundMark x1="45982" y1="79630" x2="54911" y2="96296"/>
                        <a14:foregroundMark x1="58482" y1="90000" x2="49107" y2="97037"/>
                        <a14:foregroundMark x1="37946" y1="99630" x2="37946" y2="99630"/>
                        <a14:foregroundMark x1="57143" y1="98889" x2="47321" y2="98519"/>
                        <a14:foregroundMark x1="44643" y1="97407" x2="52232" y2="85185"/>
                        <a14:foregroundMark x1="60268" y1="88148" x2="66071" y2="99259"/>
                        <a14:foregroundMark x1="73661" y1="80000" x2="79464" y2="58148"/>
                        <a14:foregroundMark x1="91518" y1="51852" x2="96875" y2="67407"/>
                        <a14:foregroundMark x1="98661" y1="60741" x2="97768" y2="54074"/>
                        <a14:foregroundMark x1="95982" y1="54444" x2="75000" y2="62222"/>
                        <a14:foregroundMark x1="87500" y1="54815" x2="85714" y2="38148"/>
                        <a14:foregroundMark x1="86161" y1="37037" x2="67857" y2="5556"/>
                        <a14:foregroundMark x1="67857" y1="5556" x2="45089" y2="2963"/>
                        <a14:foregroundMark x1="45089" y1="2963" x2="39286" y2="4815"/>
                        <a14:foregroundMark x1="47768" y1="6667" x2="45982" y2="2963"/>
                        <a14:foregroundMark x1="54464" y1="3333" x2="66518" y2="2222"/>
                        <a14:foregroundMark x1="49554" y1="6296" x2="57143" y2="741"/>
                        <a14:foregroundMark x1="52232" y1="2222" x2="33482" y2="2963"/>
                        <a14:foregroundMark x1="39286" y1="3704" x2="25000" y2="14815"/>
                        <a14:foregroundMark x1="32143" y1="7037" x2="17411" y2="17778"/>
                        <a14:foregroundMark x1="30357" y1="9630" x2="19196" y2="24074"/>
                        <a14:foregroundMark x1="23661" y1="22222" x2="16964" y2="36296"/>
                        <a14:foregroundMark x1="22768" y1="37407" x2="10268" y2="47778"/>
                        <a14:foregroundMark x1="11161" y1="50741" x2="9375" y2="55556"/>
                        <a14:foregroundMark x1="61607" y1="6296" x2="73661" y2="741"/>
                        <a14:foregroundMark x1="70536" y1="2963" x2="70982" y2="17778"/>
                        <a14:foregroundMark x1="79464" y1="12963" x2="83036" y2="25926"/>
                        <a14:foregroundMark x1="83482" y1="33333" x2="79464" y2="41111"/>
                        <a14:foregroundMark x1="84375" y1="36296" x2="65625" y2="40370"/>
                        <a14:foregroundMark x1="73214" y1="40000" x2="65179" y2="44074"/>
                        <a14:foregroundMark x1="70536" y1="45926" x2="56250" y2="43704"/>
                        <a14:foregroundMark x1="70982" y1="42593" x2="55804" y2="38519"/>
                        <a14:foregroundMark x1="52232" y1="44074" x2="35268" y2="46667"/>
                        <a14:foregroundMark x1="45536" y1="43704" x2="16071" y2="43333"/>
                        <a14:foregroundMark x1="33036" y1="34815" x2="20982" y2="40741"/>
                        <a14:foregroundMark x1="44196" y1="53333" x2="42411" y2="56296"/>
                        <a14:foregroundMark x1="75446" y1="58519" x2="73214" y2="45556"/>
                        <a14:foregroundMark x1="79018" y1="57037" x2="84821" y2="67407"/>
                        <a14:foregroundMark x1="92411" y1="60000" x2="95982" y2="47778"/>
                        <a14:foregroundMark x1="96429" y1="45926" x2="97321" y2="59259"/>
                        <a14:foregroundMark x1="39286" y1="59259" x2="26786" y2="61111"/>
                        <a14:foregroundMark x1="37054" y1="79259" x2="30804" y2="75926"/>
                        <a14:foregroundMark x1="66964" y1="91481" x2="79464" y2="83704"/>
                        <a14:foregroundMark x1="67411" y1="87778" x2="83036" y2="77778"/>
                        <a14:foregroundMark x1="76786" y1="78519" x2="79464" y2="71481"/>
                        <a14:foregroundMark x1="75000" y1="75926" x2="74554" y2="69630"/>
                        <a14:backgroundMark x1="33482" y1="70741" x2="36161" y2="69630"/>
                        <a14:backgroundMark x1="40625" y1="67037" x2="39286" y2="67037"/>
                        <a14:backgroundMark x1="37500" y1="71481" x2="37500" y2="71481"/>
                        <a14:backgroundMark x1="35714" y1="72593" x2="34375" y2="72963"/>
                        <a14:backgroundMark x1="37500" y1="72593" x2="37500" y2="72593"/>
                        <a14:backgroundMark x1="34375" y1="73704" x2="32589" y2="740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6375" y="3242416"/>
            <a:ext cx="1482624" cy="178709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225ED59-2F1E-47CD-8A7E-D06AF289D279}"/>
              </a:ext>
            </a:extLst>
          </p:cNvPr>
          <p:cNvSpPr txBox="1"/>
          <p:nvPr/>
        </p:nvSpPr>
        <p:spPr>
          <a:xfrm>
            <a:off x="839431" y="5446331"/>
            <a:ext cx="69288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Мама испекла вкусный клубничный пирог.</a:t>
            </a:r>
          </a:p>
          <a:p>
            <a:pPr algn="ctr"/>
            <a:r>
              <a:rPr lang="ru-RU" sz="2400" dirty="0"/>
              <a:t>Всем было очень весело.</a:t>
            </a:r>
            <a:endParaRPr lang="ru-UA" sz="2400" dirty="0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00ACC8D1-EC81-4C53-92FF-627EE410C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4" t="1556" r="14511" b="-1556"/>
          <a:stretch/>
        </p:blipFill>
        <p:spPr>
          <a:xfrm>
            <a:off x="4116386" y="2829784"/>
            <a:ext cx="1392668" cy="219162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BE3F256-F815-4136-B68A-C3CFD2F0B9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0" r="15026"/>
          <a:stretch/>
        </p:blipFill>
        <p:spPr>
          <a:xfrm>
            <a:off x="5211755" y="2829784"/>
            <a:ext cx="1392668" cy="237031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825AD3-82E8-499E-B9F8-4494CFBB824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1" r="11521"/>
          <a:stretch/>
        </p:blipFill>
        <p:spPr>
          <a:xfrm>
            <a:off x="6077639" y="3332070"/>
            <a:ext cx="1417794" cy="2007997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CA89D5C2-38D4-4AFD-BE31-F7E835647177}"/>
              </a:ext>
            </a:extLst>
          </p:cNvPr>
          <p:cNvGrpSpPr/>
          <p:nvPr/>
        </p:nvGrpSpPr>
        <p:grpSpPr>
          <a:xfrm>
            <a:off x="2667507" y="1976233"/>
            <a:ext cx="1996564" cy="3052630"/>
            <a:chOff x="2667507" y="1976233"/>
            <a:chExt cx="1996564" cy="3052630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C2040EB7-6E7B-4054-AE3E-72F35813B6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20323" r="14273"/>
            <a:stretch/>
          </p:blipFill>
          <p:spPr>
            <a:xfrm>
              <a:off x="2667507" y="1976233"/>
              <a:ext cx="1996564" cy="305263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B7FB049-BC2B-48AE-98AE-25FC32A9D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6091" t="18474" r="5234" b="15725"/>
            <a:stretch/>
          </p:blipFill>
          <p:spPr>
            <a:xfrm>
              <a:off x="3100968" y="3227176"/>
              <a:ext cx="982558" cy="729111"/>
            </a:xfrm>
            <a:prstGeom prst="rect">
              <a:avLst/>
            </a:prstGeom>
          </p:spPr>
        </p:pic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57E66F7-AEA3-4003-B31D-9561EB0A83E0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841991" y="693670"/>
            <a:ext cx="2196044" cy="164852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9D1EF7D-B030-443A-BE5A-79A52CD98F9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67315" y="693670"/>
            <a:ext cx="2196043" cy="164852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3E6F32D2-792E-4982-A94E-1685ED8E291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75961" y="2562728"/>
            <a:ext cx="2196043" cy="164852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D1188B3F-7C61-40DD-8722-A039A26AA31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163374" y="2562728"/>
            <a:ext cx="2196043" cy="164852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BCFA82C-3428-4BBB-B17D-C557866D51F8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416667" y="2562728"/>
            <a:ext cx="2196043" cy="164852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59DFCA4D-D11A-4F02-ACD4-928D6C54D70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41991" y="4341572"/>
            <a:ext cx="2196044" cy="164852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51AB3B21-48CE-486D-A4F4-851C4773EDE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4376512" y="4348476"/>
            <a:ext cx="2186846" cy="1641622"/>
          </a:xfrm>
          <a:prstGeom prst="rect">
            <a:avLst/>
          </a:prstGeom>
        </p:spPr>
      </p:pic>
      <p:pic>
        <p:nvPicPr>
          <p:cNvPr id="45" name="Picture 2">
            <a:extLst>
              <a:ext uri="{FF2B5EF4-FFF2-40B4-BE49-F238E27FC236}">
                <a16:creationId xmlns:a16="http://schemas.microsoft.com/office/drawing/2014/main" id="{5E428DE4-73CD-4B0A-8F5D-48EE014EE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подарок Рисунок 21">
            <a:extLst>
              <a:ext uri="{FF2B5EF4-FFF2-40B4-BE49-F238E27FC236}">
                <a16:creationId xmlns:a16="http://schemas.microsoft.com/office/drawing/2014/main" id="{7CE7A18E-4DF0-4E1B-B53E-EF88806E5712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309402" y="1030113"/>
            <a:ext cx="893403" cy="96638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F9CF385A-DAB7-4472-8FF3-2AAE9676327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991" y="809789"/>
            <a:ext cx="4821371" cy="4821371"/>
          </a:xfrm>
          <a:prstGeom prst="rect">
            <a:avLst/>
          </a:prstGeom>
        </p:spPr>
      </p:pic>
      <p:pic>
        <p:nvPicPr>
          <p:cNvPr id="316" name="Picture 315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7928385" y="2346063"/>
            <a:ext cx="3990974" cy="399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50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1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500"/>
                            </p:stCondLst>
                            <p:childTnLst>
                              <p:par>
                                <p:cTn id="2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6" grpId="0" animBg="1"/>
      <p:bldP spid="48" grpId="0"/>
      <p:bldP spid="48" grpId="1"/>
      <p:bldP spid="9" grpId="0"/>
      <p:bldP spid="9" grpId="1"/>
      <p:bldP spid="14" grpId="0"/>
      <p:bldP spid="14" grpId="1"/>
      <p:bldP spid="19" grpId="0"/>
      <p:bldP spid="19" grpId="1"/>
      <p:bldP spid="23" grpId="0"/>
      <p:bldP spid="23" grpId="1"/>
      <p:bldP spid="27" grpId="0"/>
      <p:bldP spid="27" grpId="1"/>
      <p:bldP spid="31" grpId="0"/>
      <p:bldP spid="31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49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12</cp:revision>
  <dcterms:created xsi:type="dcterms:W3CDTF">2024-08-13T12:04:38Z</dcterms:created>
  <dcterms:modified xsi:type="dcterms:W3CDTF">2024-12-06T11:07:30Z</dcterms:modified>
</cp:coreProperties>
</file>