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6" name="Рисунок 25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065A9034-F7FE-4D73-BE78-F1A0BFBC18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68" y="1712303"/>
            <a:ext cx="1522122" cy="1522122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CDF9A93-1F82-4027-BBFA-C0BA4A80B8C2}"/>
              </a:ext>
            </a:extLst>
          </p:cNvPr>
          <p:cNvGrpSpPr/>
          <p:nvPr/>
        </p:nvGrpSpPr>
        <p:grpSpPr>
          <a:xfrm>
            <a:off x="5474388" y="324323"/>
            <a:ext cx="1227361" cy="1636580"/>
            <a:chOff x="2811721" y="190168"/>
            <a:chExt cx="1697803" cy="2263874"/>
          </a:xfrm>
        </p:grpSpPr>
        <p:pic>
          <p:nvPicPr>
            <p:cNvPr id="39" name="Рисунок 3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7603DAD-2738-4C22-AD94-4E3C9A4EE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721" y="190168"/>
              <a:ext cx="1636581" cy="163658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081F1CD6-5210-4EAF-B901-C0FD130B8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943" y="817461"/>
              <a:ext cx="1636581" cy="1636581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65ABDD2-967F-4BD8-885C-19CABFB0F22A}"/>
              </a:ext>
            </a:extLst>
          </p:cNvPr>
          <p:cNvGrpSpPr/>
          <p:nvPr/>
        </p:nvGrpSpPr>
        <p:grpSpPr>
          <a:xfrm>
            <a:off x="3244339" y="723092"/>
            <a:ext cx="1861825" cy="1424104"/>
            <a:chOff x="3626214" y="1865332"/>
            <a:chExt cx="2829498" cy="2164273"/>
          </a:xfrm>
        </p:grpSpPr>
        <p:pic>
          <p:nvPicPr>
  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8DA596B-A2C4-4168-BD4F-7E4C8EA1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14" y="1865332"/>
              <a:ext cx="1522122" cy="1522122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DF8524C-9556-45F6-A006-B50E80F6B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212" y="2507483"/>
              <a:ext cx="1522122" cy="152212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EA1C404-0E7C-478D-B8B3-7EFCCEB79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590" y="2126660"/>
              <a:ext cx="1522122" cy="1522122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90D4DCB-4A2D-4699-B19D-D6616164663A}"/>
              </a:ext>
            </a:extLst>
          </p:cNvPr>
          <p:cNvGrpSpPr/>
          <p:nvPr/>
        </p:nvGrpSpPr>
        <p:grpSpPr>
          <a:xfrm>
            <a:off x="7261054" y="877518"/>
            <a:ext cx="1788705" cy="1379783"/>
            <a:chOff x="7212321" y="923015"/>
            <a:chExt cx="1879195" cy="1449586"/>
          </a:xfrm>
        </p:grpSpPr>
        <p:pic>
          <p:nvPicPr>
            <p:cNvPr id="47" name="Рисунок 4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713735B-02F1-4F4B-A831-16D04C38A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21" y="923015"/>
              <a:ext cx="1001565" cy="10015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F97B45B4-8217-4BCE-BF29-2F55B77C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32" y="1345554"/>
              <a:ext cx="1001565" cy="1001565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3DDA334-6587-4469-8C5D-604F0FFB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150" y="927672"/>
              <a:ext cx="1001565" cy="1001565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1CC8AE2-446E-418C-8011-5745F3449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951" y="1371036"/>
              <a:ext cx="1001565" cy="1001565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4FDA9C9-CFC3-4CFB-A7A8-42AA52602B0D}"/>
              </a:ext>
            </a:extLst>
          </p:cNvPr>
          <p:cNvGrpSpPr/>
          <p:nvPr/>
        </p:nvGrpSpPr>
        <p:grpSpPr>
          <a:xfrm>
            <a:off x="9033023" y="1963060"/>
            <a:ext cx="1785182" cy="1493398"/>
            <a:chOff x="7682894" y="2479301"/>
            <a:chExt cx="2047015" cy="1712435"/>
          </a:xfrm>
        </p:grpSpPr>
        <p:pic>
          <p:nvPicPr>
            <p:cNvPr id="53" name="Рисунок 5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224B968F-90A8-43D4-AFA7-AECC65849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179" y="2498861"/>
              <a:ext cx="953336" cy="953336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C50491EF-BC89-42E6-9CDD-D7B22809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894" y="3213291"/>
              <a:ext cx="953336" cy="953336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78E2BFC-FB3B-4874-A052-0F9E5573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210" y="2479301"/>
              <a:ext cx="953336" cy="953336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4BA00E8-E6F1-4D4E-8556-D4F3EEE6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573" y="3238400"/>
              <a:ext cx="953336" cy="953336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E8824829-31BC-4FB0-95FB-DA88704D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007" y="2842529"/>
              <a:ext cx="953336" cy="953336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37" y="473476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336053" y="2027830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775089" y="1846268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289542" y="759512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265783" y="777800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2" y="6118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3442" y="2692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6996" y="4044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5995" y="14005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3548" y="17606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56" y="587796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671752" y="2068275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60726" y="2203097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499958" y="734451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18843" y="825314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BF4A0895-200A-4F27-A4FC-DFB0902565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38" y="717806"/>
            <a:ext cx="1088538" cy="1088538"/>
          </a:xfrm>
          <a:prstGeom prst="rect">
            <a:avLst/>
          </a:prstGeom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AF9B755E-5D5B-47FE-95E7-22E161BF9CBF}"/>
              </a:ext>
            </a:extLst>
          </p:cNvPr>
          <p:cNvGrpSpPr/>
          <p:nvPr/>
        </p:nvGrpSpPr>
        <p:grpSpPr>
          <a:xfrm>
            <a:off x="5416760" y="573213"/>
            <a:ext cx="1382117" cy="902185"/>
            <a:chOff x="3520072" y="2372858"/>
            <a:chExt cx="1706543" cy="1113956"/>
          </a:xfrm>
        </p:grpSpPr>
        <p:pic>
          <p:nvPicPr>
            <p:cNvPr id="126" name="Рисунок 12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62000BD7-F644-45D9-966A-3D1E2ACE5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072" y="2372858"/>
              <a:ext cx="1088538" cy="1088538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9A695217-2497-49A0-B560-7C0C5143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077" y="2398276"/>
              <a:ext cx="1088538" cy="1088538"/>
            </a:xfrm>
            <a:prstGeom prst="rect">
              <a:avLst/>
            </a:prstGeom>
          </p:spPr>
        </p:pic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B5565890-5C4D-4700-A8EF-B9C28D083EDE}"/>
              </a:ext>
            </a:extLst>
          </p:cNvPr>
          <p:cNvGrpSpPr/>
          <p:nvPr/>
        </p:nvGrpSpPr>
        <p:grpSpPr>
          <a:xfrm>
            <a:off x="1741030" y="1510270"/>
            <a:ext cx="1461658" cy="1748370"/>
            <a:chOff x="386309" y="4663407"/>
            <a:chExt cx="1447496" cy="1731429"/>
          </a:xfrm>
        </p:grpSpPr>
        <p:pic>
          <p:nvPicPr>
            <p:cNvPr id="130" name="Рисунок 12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0C3D9E2-7D03-40CA-85A4-883919576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09" y="4663407"/>
              <a:ext cx="881599" cy="881599"/>
            </a:xfrm>
            <a:prstGeom prst="rect">
              <a:avLst/>
            </a:prstGeom>
          </p:spPr>
        </p:pic>
        <p:pic>
          <p:nvPicPr>
            <p:cNvPr id="131" name="Рисунок 13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02E639E-AE25-48BF-A0D5-DEA9C535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827" y="4683993"/>
              <a:ext cx="881599" cy="881599"/>
            </a:xfrm>
            <a:prstGeom prst="rect">
              <a:avLst/>
            </a:prstGeom>
          </p:spPr>
        </p:pic>
        <p:pic>
          <p:nvPicPr>
            <p:cNvPr id="133" name="Рисунок 13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F6B6901C-A7E5-4ACE-865E-37F44C686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88" y="5492651"/>
              <a:ext cx="881599" cy="881599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5AC6B21-8009-4A1E-B8BA-83657185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06" y="5513237"/>
              <a:ext cx="881599" cy="881599"/>
            </a:xfrm>
            <a:prstGeom prst="rect">
              <a:avLst/>
            </a:prstGeom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82050216-3A67-4912-A97A-09F6DF3FE28E}"/>
              </a:ext>
            </a:extLst>
          </p:cNvPr>
          <p:cNvGrpSpPr/>
          <p:nvPr/>
        </p:nvGrpSpPr>
        <p:grpSpPr>
          <a:xfrm>
            <a:off x="9399914" y="1971159"/>
            <a:ext cx="1270008" cy="1574014"/>
            <a:chOff x="310222" y="4717147"/>
            <a:chExt cx="1382117" cy="1712958"/>
          </a:xfrm>
        </p:grpSpPr>
        <p:pic>
          <p:nvPicPr>
            <p:cNvPr id="141" name="Рисунок 14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9FCD0D-8437-451E-9B0D-46239D284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2" y="4717147"/>
              <a:ext cx="881599" cy="881599"/>
            </a:xfrm>
            <a:prstGeom prst="rect">
              <a:avLst/>
            </a:prstGeom>
          </p:spPr>
        </p:pic>
        <p:pic>
          <p:nvPicPr>
            <p:cNvPr id="142" name="Рисунок 141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E6D5CA54-255B-4EFC-8C64-3DC6ECB6E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40" y="4737733"/>
              <a:ext cx="881599" cy="881599"/>
            </a:xfrm>
            <a:prstGeom prst="rect">
              <a:avLst/>
            </a:prstGeom>
          </p:spPr>
        </p:pic>
        <p:pic>
          <p:nvPicPr>
            <p:cNvPr id="143" name="Рисунок 14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3A0252D-C4F7-4081-8EDB-BE46D7B64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54" y="5548506"/>
              <a:ext cx="881599" cy="881599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73088084-8E69-41C3-A228-8C5F377FEE93}"/>
              </a:ext>
            </a:extLst>
          </p:cNvPr>
          <p:cNvGrpSpPr/>
          <p:nvPr/>
        </p:nvGrpSpPr>
        <p:grpSpPr>
          <a:xfrm>
            <a:off x="7589615" y="650125"/>
            <a:ext cx="1525538" cy="1561330"/>
            <a:chOff x="222932" y="4531108"/>
            <a:chExt cx="1912690" cy="1957563"/>
          </a:xfrm>
        </p:grpSpPr>
        <p:pic>
          <p:nvPicPr>
            <p:cNvPr id="146" name="Рисунок 14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C25A9FA9-608C-4C91-9D6D-0573A8FFA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2" y="4531108"/>
              <a:ext cx="881599" cy="881599"/>
            </a:xfrm>
            <a:prstGeom prst="rect">
              <a:avLst/>
            </a:prstGeom>
          </p:spPr>
        </p:pic>
        <p:pic>
          <p:nvPicPr>
            <p:cNvPr id="147" name="Рисунок 14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B4E0C19-008E-4786-8BFD-B0F11B93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531" y="4561443"/>
              <a:ext cx="881599" cy="881599"/>
            </a:xfrm>
            <a:prstGeom prst="rect">
              <a:avLst/>
            </a:prstGeom>
          </p:spPr>
        </p:pic>
        <p:pic>
          <p:nvPicPr>
            <p:cNvPr id="148" name="Рисунок 147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358DBED-5840-4A49-9E09-B5F0A1C9C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16" y="5583432"/>
              <a:ext cx="881599" cy="881599"/>
            </a:xfrm>
            <a:prstGeom prst="rect">
              <a:avLst/>
            </a:prstGeom>
          </p:spPr>
        </p:pic>
        <p:pic>
          <p:nvPicPr>
            <p:cNvPr id="149" name="Рисунок 14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A99D4BCC-9D38-4F1A-8FCA-79E058C61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023" y="5607072"/>
              <a:ext cx="881599" cy="881599"/>
            </a:xfrm>
            <a:prstGeom prst="rect">
              <a:avLst/>
            </a:prstGeom>
          </p:spPr>
        </p:pic>
        <p:pic>
          <p:nvPicPr>
            <p:cNvPr id="150" name="Рисунок 14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8000C6-DE72-4A0A-8395-85B03078E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8" y="5116931"/>
              <a:ext cx="881599" cy="88159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47" y="1162398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79222" y="2237375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56260" y="616847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33179" y="2190105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88515" y="564278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355" name="Picture 3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5612" y="2352144"/>
            <a:ext cx="96202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039 0.378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15429 0.677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16458 0.7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1393 0.619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495 0.370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7943 0.5351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32083 0.666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9674 0.5849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77556E-17 L 0.1289 0.540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4763 0.4608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45794 0.5050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15391 0.707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5885 0.6993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6979 0.5224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01471 0.3469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13217 0.5013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31536 0.6509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29831 0.58935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12239 0.54351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2565 0.4877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45326 0.50023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14804 0.5645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1612 0.6990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1796 0.5562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32917 0.48449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401 0.50972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5769 0.58958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1524 0.72777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48385 0.53102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16419 0.46134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2024-02-29T08:46:22Z</dcterms:created>
  <dcterms:modified xsi:type="dcterms:W3CDTF">2024-04-20T19:27:38Z</dcterms:modified>
</cp:coreProperties>
</file>