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50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003853" y="131779"/>
            <a:ext cx="2767471" cy="1635045"/>
            <a:chOff x="493891" y="131779"/>
            <a:chExt cx="2767471" cy="1635045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СЛАДКИЙ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1265" y="278118"/>
              <a:ext cx="1113761" cy="111376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003853" y="5041655"/>
            <a:ext cx="2767471" cy="1635045"/>
            <a:chOff x="493890" y="5041655"/>
            <a:chExt cx="2767471" cy="1635045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</a:t>
              </a:r>
              <a:r>
                <a:rPr kumimoji="0" lang="uk-UA" alt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О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РЯЧИЙ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>
              <a:fillRect/>
            </a:stretch>
          </p:blipFill>
          <p:spPr>
            <a:xfrm>
              <a:off x="1439808" y="5072803"/>
              <a:ext cx="913406" cy="1246686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003853" y="1769194"/>
            <a:ext cx="2767471" cy="1635045"/>
            <a:chOff x="493888" y="1769194"/>
            <a:chExt cx="2767471" cy="163504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ОТКРЫТЫЙ 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003853" y="3216937"/>
            <a:ext cx="2767471" cy="1816382"/>
            <a:chOff x="493882" y="3225272"/>
            <a:chExt cx="2767471" cy="1816382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ТЯЖЁЛЫЙ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4120" y1="79514" x2="18519" y2="80787"/>
                          <a14:backgroundMark x1="39583" y1="80787" x2="43519" y2="80787"/>
                          <a14:backgroundMark x1="66782" y1="78819" x2="68171" y2="79861"/>
                          <a14:backgroundMark x1="80903" y1="82523" x2="80903" y2="82523"/>
                          <a14:backgroundMark x1="75579" y1="82523" x2="67014" y2="82523"/>
                          <a14:backgroundMark x1="53009" y1="81250" x2="35880" y2="82060"/>
                          <a14:backgroundMark x1="35648" y1="78588" x2="15625" y2="80324"/>
                          <a14:backgroundMark x1="14815" y1="79514" x2="10417" y2="76852"/>
                          <a14:backgroundMark x1="14583" y1="78588" x2="19792" y2="89583"/>
                          <a14:backgroundMark x1="50116" y1="81481" x2="55208" y2="79051"/>
                          <a14:backgroundMark x1="59606" y1="79051" x2="64005" y2="88889"/>
                          <a14:backgroundMark x1="78009" y1="83449" x2="89005" y2="82986"/>
                          <a14:backgroundMark x1="11921" y1="70255" x2="11458" y2="74884"/>
                          <a14:backgroundMark x1="74769" y1="78588" x2="78009" y2="8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5714" y="3225272"/>
              <a:ext cx="1760858" cy="176085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011264" y="129409"/>
            <a:ext cx="2767471" cy="1635045"/>
            <a:chOff x="493891" y="131779"/>
            <a:chExt cx="2767471" cy="1635045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КИСЛЫЙ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8024" y="278118"/>
              <a:ext cx="820242" cy="1113761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011264" y="5039285"/>
            <a:ext cx="2767471" cy="1635045"/>
            <a:chOff x="493890" y="5041655"/>
            <a:chExt cx="2767471" cy="1635045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ХОЛОДНЫЙ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>
              <a:fillRect/>
            </a:stretch>
          </p:blipFill>
          <p:spPr>
            <a:xfrm>
              <a:off x="1324599" y="5173433"/>
              <a:ext cx="1061031" cy="1125952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11264" y="1766824"/>
            <a:ext cx="2767471" cy="1635045"/>
            <a:chOff x="493888" y="1769194"/>
            <a:chExt cx="2767471" cy="1635045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ЗАКРЫТЫЙ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1011264" y="3395904"/>
            <a:ext cx="2767471" cy="1635045"/>
            <a:chOff x="493882" y="3406609"/>
            <a:chExt cx="2767471" cy="1635045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ЛЁГКИЙ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205562">
              <a:off x="1499534" y="3579689"/>
              <a:ext cx="885019" cy="113135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8399265" y="131779"/>
            <a:ext cx="2767471" cy="1635045"/>
            <a:chOff x="493891" y="131779"/>
            <a:chExt cx="2767471" cy="1635045"/>
          </a:xfrm>
        </p:grpSpPr>
        <p:sp>
          <p:nvSpPr>
            <p:cNvPr id="33" name="Прямоугольник: скругленные углы 32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ГРУСТНЫЙ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39253" y="140114"/>
              <a:ext cx="1266551" cy="126655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8399265" y="4917121"/>
            <a:ext cx="2767471" cy="1759579"/>
            <a:chOff x="493890" y="4917121"/>
            <a:chExt cx="2767471" cy="1759579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МЕДЛЕННЫЙ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8" r="-4229" b="15642"/>
            <a:stretch>
              <a:fillRect/>
            </a:stretch>
          </p:blipFill>
          <p:spPr>
            <a:xfrm>
              <a:off x="990037" y="4917121"/>
              <a:ext cx="1764980" cy="138226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399265" y="1769194"/>
            <a:ext cx="2767471" cy="1635045"/>
            <a:chOff x="493888" y="1769194"/>
            <a:chExt cx="2767471" cy="1635045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ДЕВОЧКА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8015" y="1867995"/>
              <a:ext cx="955937" cy="115296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399265" y="3398274"/>
            <a:ext cx="2767471" cy="1635045"/>
            <a:chOff x="493882" y="3406609"/>
            <a:chExt cx="2767471" cy="163504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МАЛЕНЬКИЙ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39244" y="3430247"/>
              <a:ext cx="1292486" cy="1292486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8403122" y="70978"/>
            <a:ext cx="2767471" cy="1693476"/>
            <a:chOff x="493891" y="73348"/>
            <a:chExt cx="2767471" cy="1693476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ВЕСЁЛЫЙ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57947" y="73348"/>
              <a:ext cx="1381235" cy="141384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8403122" y="5039285"/>
            <a:ext cx="2767471" cy="1635045"/>
            <a:chOff x="493890" y="5041655"/>
            <a:chExt cx="2767471" cy="163504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БЫСТРЫЙ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" r="2883"/>
            <a:stretch>
              <a:fillRect/>
            </a:stretch>
          </p:blipFill>
          <p:spPr>
            <a:xfrm>
              <a:off x="1241272" y="5064468"/>
              <a:ext cx="1214582" cy="1288898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8403122" y="1766824"/>
            <a:ext cx="2767471" cy="1635045"/>
            <a:chOff x="493888" y="1769194"/>
            <a:chExt cx="2767471" cy="1635045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МАЛЬЧИК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50888" y="1825255"/>
              <a:ext cx="1188291" cy="1188291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8403122" y="3395904"/>
            <a:ext cx="2767471" cy="1635045"/>
            <a:chOff x="493882" y="3406609"/>
            <a:chExt cx="2767471" cy="1635045"/>
          </a:xfrm>
        </p:grpSpPr>
        <p:sp>
          <p:nvSpPr>
            <p:cNvPr id="54" name="Прямоугольник: скругленные углы 53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ВЗРОСЛЫЙ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00127" y="3468635"/>
              <a:ext cx="1176878" cy="1182326"/>
            </a:xfrm>
            <a:prstGeom prst="rect">
              <a:avLst/>
            </a:prstGeom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30" y="-133350"/>
            <a:ext cx="2732405" cy="2795905"/>
          </a:xfrm>
          <a:prstGeom prst="rect">
            <a:avLst/>
          </a:prstGeom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25595" y="2390140"/>
            <a:ext cx="181927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D566F-9EED-4AEA-AD67-42FEB9C6A9CE}"/>
</file>

<file path=customXml/itemProps2.xml><?xml version="1.0" encoding="utf-8"?>
<ds:datastoreItem xmlns:ds="http://schemas.openxmlformats.org/officeDocument/2006/customXml" ds:itemID="{3A81CFCC-3051-4C60-BB21-3D6F67FA09A4}"/>
</file>

<file path=customXml/itemProps3.xml><?xml version="1.0" encoding="utf-8"?>
<ds:datastoreItem xmlns:ds="http://schemas.openxmlformats.org/officeDocument/2006/customXml" ds:itemID="{7A0F8991-6EDF-4A9A-8EB6-3ACB85D71C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Slides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2024-04-22T21:11:00Z</dcterms:created>
  <dcterms:modified xsi:type="dcterms:W3CDTF">2025-04-03T13:03:36Z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0AC3C63A4DD5466099239A807D3D0DA6_12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