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268" y="1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6F0394-8ECC-4BBF-962E-1AA9395FB264}" type="datetimeFigureOut">
              <a:rPr lang="ru-UA" smtClean="0"/>
              <a:t>20.02.2025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A792C1-D106-4C38-8A45-F412971D5B8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69306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A792C1-D106-4C38-8A45-F412971D5B8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75822448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BBFFC5-0AE3-067F-ABA8-F10075BC9F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5BFE704-8104-E64F-0DFB-4F04690986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9442386-AA6D-B0B3-3153-C843631CF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20.02.2025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C20A3E6-E72A-74BE-6CEC-3AB132F00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61D85D-E425-47BE-BFE5-EF8A4C0F7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41471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38DB4E-A564-E7FB-B0EC-376C02EF5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A6CAA4B-9A39-B187-4E4F-687E1422B6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FBD8F8-807D-EC0E-4558-8D15C27A5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20.02.2025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33263D-385E-49B7-F09C-FBB6A8EB6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B4DB7A1-EACD-8F52-AF86-807F71A08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01080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08E86F7-ECCA-CCE6-7B69-AEA9C2E2BB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C524D96-C069-6341-C35B-D87A5F59D6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A814FF-9E00-AE07-181E-6DBDEADE9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20.02.2025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C16A8A4-7702-7D28-24AD-1B2123874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C4A355-4642-C938-14CD-A066DE656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49919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9A2B19-7B4A-5545-3039-F5F7A5413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9F8DD29-27FF-E53C-E37B-0A9F5F5ED0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BA3C1D3-F554-DA5A-59DA-803B0E9D2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20.02.2025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47EAAF1-BCF0-C236-181E-1CBBCA616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095FB2C-BB6D-4FF4-DAC1-06B3EB516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82023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4758EE-AC9C-AB2A-DD8A-0D48ED4C3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1307A6F-AD95-A47F-2DBA-F70B807AB2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BCDA1E9-34B6-7950-3D8B-893960154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20.02.2025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19C78E-A90A-9F9C-5A57-1E79F17DB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8B8DB3D-4579-C175-B186-F5F2B5077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28912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084C9F-378F-AED2-1F02-62534E76D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AAE7F9A-7DE2-22D4-3726-32F96CAFE0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08522CD-1C8F-16B5-85B9-2EF2E95D32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A138394-39B1-9BA2-933B-096AA8017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20.02.2025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B4083C4-ABAA-25D0-407F-106C508AD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6A1C16B-A0B3-A14B-66D7-F8185A11B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71627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CD111A-82B9-5A93-DA74-86EDF5F2A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47736AE-9781-2E57-6EEE-CEA3CA133B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F7C8428-30ED-6D01-0D09-41313DC9FC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2CF968B-D0D1-C644-D267-90FB640873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584D209-52FA-AE36-75D7-9D0928C190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E389322-E91F-9CE2-9C20-D3C63DF3F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20.02.2025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F1F409F-12E4-1128-1B83-70E90C58F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CCF5970-EDD1-3D92-2DFB-6612608A5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19975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4256F2-EADB-FC99-694A-686344EE5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4DE7088-A2D9-1968-7673-B180740FB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20.02.2025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D5D84E0-E1B0-A799-E9C1-3A834C670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421C48F-3EA2-69C1-1157-6221AFAD6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13869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B4DD38E-361D-01C9-10EA-9017E5E18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20.02.2025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91A216E-5E28-D55B-DD12-533E8B603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BDC4919-E85C-0EE8-D71E-CB7896C6F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48398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075FFA-1E29-315A-72A1-B2D38BB37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E4D73AD-D82D-F45F-F8EF-5606644B19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B067465-32F9-84AF-60A1-644707C58F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64F9B39-2EF7-7CB8-B1C3-5DC2989C5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20.02.2025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C5BBCE1-F31E-0859-91BD-B394E4C20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E05B160-174B-A831-FE25-B1FDD4FF9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72056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4737A4-A899-95CF-33B0-89705887D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BDAED76-FC3D-8B27-0010-A2591E7EA4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5884965-FCBD-70E3-0E3E-FE67C4934E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42F87FB-E6B0-5C76-D2CD-9E69372AA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20.02.2025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53A416C-8800-26B4-4F1B-39DBC038B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4837A83-7690-653F-6321-644EA8F55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1140997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84E982-A14B-6091-ACF3-815BBCB67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8A296F0-5290-3E38-3212-6D389F54D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0CBF83-0144-AA50-C87D-B7FADD4EA5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7F5595A-8131-4BD5-A1C1-0C78DD21D35C}" type="datetimeFigureOut">
              <a:rPr lang="ru-UA" smtClean="0"/>
              <a:t>20.02.2025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E60661-F955-7E1A-F030-293307CBDA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F75FA18-900F-74BA-72B8-2F29B82E11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F9E78E6-C875-4958-A7C9-17794E00E4B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75994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3D02764-A7D6-4896-8741-3D059DC033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" y="0"/>
            <a:ext cx="12192000" cy="6858000"/>
          </a:xfrm>
          <a:prstGeom prst="rect">
            <a:avLst/>
          </a:prstGeom>
        </p:spPr>
      </p:pic>
      <p:sp>
        <p:nvSpPr>
          <p:cNvPr id="10" name="Прямокутник: округлені кути 9">
            <a:extLst>
              <a:ext uri="{FF2B5EF4-FFF2-40B4-BE49-F238E27FC236}">
                <a16:creationId xmlns:a16="http://schemas.microsoft.com/office/drawing/2014/main" id="{D8A3C067-9A48-4964-AA7D-4E15FBFBF814}"/>
              </a:ext>
            </a:extLst>
          </p:cNvPr>
          <p:cNvSpPr/>
          <p:nvPr/>
        </p:nvSpPr>
        <p:spPr>
          <a:xfrm>
            <a:off x="1607325" y="5332794"/>
            <a:ext cx="4861367" cy="131951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Однажды Миша за грибами в лес… </a:t>
            </a:r>
            <a:r>
              <a:rPr lang="ru-RU" sz="28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(пошёл)</a:t>
            </a:r>
            <a:endParaRPr lang="uk-UA" sz="280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0" name="Прямокутник: округлені кути 29">
            <a:extLst>
              <a:ext uri="{FF2B5EF4-FFF2-40B4-BE49-F238E27FC236}">
                <a16:creationId xmlns:a16="http://schemas.microsoft.com/office/drawing/2014/main" id="{FFAAEC29-D3F7-4048-A5C3-97EE4D72319E}"/>
              </a:ext>
            </a:extLst>
          </p:cNvPr>
          <p:cNvSpPr/>
          <p:nvPr/>
        </p:nvSpPr>
        <p:spPr>
          <a:xfrm>
            <a:off x="1607319" y="5335053"/>
            <a:ext cx="4861367" cy="131951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Шёл-шёл и к избушке… </a:t>
            </a:r>
            <a:r>
              <a:rPr lang="ru-RU" sz="28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(подошёл)</a:t>
            </a:r>
            <a:endParaRPr lang="uk-UA" sz="280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0" name="Прямокутник: округлені кути 39">
            <a:extLst>
              <a:ext uri="{FF2B5EF4-FFF2-40B4-BE49-F238E27FC236}">
                <a16:creationId xmlns:a16="http://schemas.microsoft.com/office/drawing/2014/main" id="{08001103-DC06-42F5-855F-AD50A855EB64}"/>
              </a:ext>
            </a:extLst>
          </p:cNvPr>
          <p:cNvSpPr/>
          <p:nvPr/>
        </p:nvSpPr>
        <p:spPr>
          <a:xfrm>
            <a:off x="1607313" y="5331211"/>
            <a:ext cx="4861367" cy="131951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Вокруг… </a:t>
            </a:r>
            <a:r>
              <a:rPr lang="ru-RU" sz="28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(обошёл) </a:t>
            </a:r>
            <a:r>
              <a:rPr lang="ru-RU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 внутрь… </a:t>
            </a:r>
            <a:r>
              <a:rPr lang="ru-RU" sz="28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(зашёл)</a:t>
            </a:r>
            <a:endParaRPr lang="uk-UA" sz="280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3" name="Прямокутник: округлені кути 42">
            <a:extLst>
              <a:ext uri="{FF2B5EF4-FFF2-40B4-BE49-F238E27FC236}">
                <a16:creationId xmlns:a16="http://schemas.microsoft.com/office/drawing/2014/main" id="{D1FB269C-774E-4891-8568-E71CEC73154B}"/>
              </a:ext>
            </a:extLst>
          </p:cNvPr>
          <p:cNvSpPr/>
          <p:nvPr/>
        </p:nvSpPr>
        <p:spPr>
          <a:xfrm>
            <a:off x="1607313" y="5329293"/>
            <a:ext cx="4861367" cy="131951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Потом он из избушки… </a:t>
            </a:r>
            <a:r>
              <a:rPr lang="ru-RU" sz="28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(вышел)</a:t>
            </a:r>
            <a:endParaRPr lang="uk-UA" sz="280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18" name="Групувати 17">
            <a:extLst>
              <a:ext uri="{FF2B5EF4-FFF2-40B4-BE49-F238E27FC236}">
                <a16:creationId xmlns:a16="http://schemas.microsoft.com/office/drawing/2014/main" id="{96FCBC53-F646-43F9-B9D2-699C4B1E05C5}"/>
              </a:ext>
            </a:extLst>
          </p:cNvPr>
          <p:cNvGrpSpPr/>
          <p:nvPr/>
        </p:nvGrpSpPr>
        <p:grpSpPr>
          <a:xfrm>
            <a:off x="685889" y="205692"/>
            <a:ext cx="6704241" cy="4886432"/>
            <a:chOff x="685889" y="205692"/>
            <a:chExt cx="6704241" cy="4886432"/>
          </a:xfrm>
        </p:grpSpPr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5CD33071-AB4A-D04D-1F0C-5DBA987D44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41" r="9576"/>
            <a:stretch/>
          </p:blipFill>
          <p:spPr>
            <a:xfrm>
              <a:off x="685889" y="205692"/>
              <a:ext cx="6704241" cy="4886432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glow rad="203200">
                <a:schemeClr val="bg1"/>
              </a:glow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4AE308F1-BBE7-4660-B2C4-435DB7DFED6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85889" y="1336547"/>
              <a:ext cx="3675806" cy="3675806"/>
            </a:xfrm>
            <a:prstGeom prst="rect">
              <a:avLst/>
            </a:prstGeom>
          </p:spPr>
        </p:pic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3D770D04-B405-4E98-8F81-2238594BA28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6790" y="2552163"/>
              <a:ext cx="1640470" cy="1640470"/>
            </a:xfrm>
            <a:prstGeom prst="rect">
              <a:avLst/>
            </a:prstGeom>
          </p:spPr>
        </p:pic>
        <p:pic>
          <p:nvPicPr>
            <p:cNvPr id="48" name="Рисунок 47">
              <a:extLst>
                <a:ext uri="{FF2B5EF4-FFF2-40B4-BE49-F238E27FC236}">
                  <a16:creationId xmlns:a16="http://schemas.microsoft.com/office/drawing/2014/main" id="{B420320C-8D22-41C0-AB0F-FD18D79A400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8969" y="2862582"/>
              <a:ext cx="1640470" cy="1640470"/>
            </a:xfrm>
            <a:prstGeom prst="rect">
              <a:avLst/>
            </a:prstGeom>
          </p:spPr>
        </p:pic>
        <p:pic>
          <p:nvPicPr>
            <p:cNvPr id="49" name="Рисунок 48">
              <a:extLst>
                <a:ext uri="{FF2B5EF4-FFF2-40B4-BE49-F238E27FC236}">
                  <a16:creationId xmlns:a16="http://schemas.microsoft.com/office/drawing/2014/main" id="{9930524B-6D8D-4EF8-9B56-4CCA5FBE046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45610" y="3211920"/>
              <a:ext cx="1640470" cy="1640470"/>
            </a:xfrm>
            <a:prstGeom prst="rect">
              <a:avLst/>
            </a:prstGeom>
          </p:spPr>
        </p:pic>
      </p:grpSp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8EE9B009-8C9C-428C-9C3D-9A2D57FC21A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1" r="9576"/>
          <a:stretch/>
        </p:blipFill>
        <p:spPr>
          <a:xfrm>
            <a:off x="685889" y="209193"/>
            <a:ext cx="6704241" cy="48864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03200">
              <a:schemeClr val="bg1"/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BE300882-BEB7-44AD-A7AF-3FC8415C0C1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16304" y="864738"/>
            <a:ext cx="3945426" cy="3945426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F14F5E2C-4BD4-47FF-846C-679546507B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7869" y="2118195"/>
            <a:ext cx="2813340" cy="2813340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CD566EEA-925D-46FB-89B5-985AB430EDD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25119" y="2219912"/>
            <a:ext cx="2813340" cy="2813340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A396890C-BDC2-46A4-B770-18D114B3FEC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89024" y="1690504"/>
            <a:ext cx="2813340" cy="2813340"/>
          </a:xfrm>
          <a:prstGeom prst="rect">
            <a:avLst/>
          </a:prstGeom>
        </p:spPr>
      </p:pic>
      <p:sp>
        <p:nvSpPr>
          <p:cNvPr id="44" name="Прямокутник: округлені кути 43">
            <a:extLst>
              <a:ext uri="{FF2B5EF4-FFF2-40B4-BE49-F238E27FC236}">
                <a16:creationId xmlns:a16="http://schemas.microsoft.com/office/drawing/2014/main" id="{37B71394-1007-48E0-BA29-63964F5F41FC}"/>
              </a:ext>
            </a:extLst>
          </p:cNvPr>
          <p:cNvSpPr/>
          <p:nvPr/>
        </p:nvSpPr>
        <p:spPr>
          <a:xfrm>
            <a:off x="1606736" y="5335953"/>
            <a:ext cx="4861367" cy="131951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Только от избушки… </a:t>
            </a:r>
            <a:r>
              <a:rPr lang="ru-RU" sz="28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(отошёл)</a:t>
            </a:r>
            <a:r>
              <a:rPr lang="ru-RU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увидел речку.</a:t>
            </a:r>
            <a:endParaRPr lang="uk-UA" sz="280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C4CF1A1A-2339-4AF6-9390-C3D96729E04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1" r="9576"/>
          <a:stretch/>
        </p:blipFill>
        <p:spPr>
          <a:xfrm>
            <a:off x="685889" y="223510"/>
            <a:ext cx="6704241" cy="48864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03200">
              <a:schemeClr val="bg1"/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71" name="Групувати 70">
            <a:extLst>
              <a:ext uri="{FF2B5EF4-FFF2-40B4-BE49-F238E27FC236}">
                <a16:creationId xmlns:a16="http://schemas.microsoft.com/office/drawing/2014/main" id="{2DBAB335-BF17-4E96-A7CF-0A512AA79187}"/>
              </a:ext>
            </a:extLst>
          </p:cNvPr>
          <p:cNvGrpSpPr/>
          <p:nvPr/>
        </p:nvGrpSpPr>
        <p:grpSpPr>
          <a:xfrm>
            <a:off x="3876500" y="1851029"/>
            <a:ext cx="3511413" cy="3515281"/>
            <a:chOff x="-11250246" y="2621997"/>
            <a:chExt cx="7135719" cy="7143579"/>
          </a:xfrm>
        </p:grpSpPr>
        <p:pic>
          <p:nvPicPr>
            <p:cNvPr id="70" name="Рисунок 69">
              <a:extLst>
                <a:ext uri="{FF2B5EF4-FFF2-40B4-BE49-F238E27FC236}">
                  <a16:creationId xmlns:a16="http://schemas.microsoft.com/office/drawing/2014/main" id="{7E77E9CE-8F7F-4BA8-9746-25E5E0DED94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0972527" y="2621997"/>
              <a:ext cx="6858000" cy="6858000"/>
            </a:xfrm>
            <a:prstGeom prst="rect">
              <a:avLst/>
            </a:prstGeom>
          </p:spPr>
        </p:pic>
        <p:pic>
          <p:nvPicPr>
            <p:cNvPr id="68" name="Рисунок 67">
              <a:extLst>
                <a:ext uri="{FF2B5EF4-FFF2-40B4-BE49-F238E27FC236}">
                  <a16:creationId xmlns:a16="http://schemas.microsoft.com/office/drawing/2014/main" id="{7D8F9C8B-72B1-434F-902F-6A49EE35DC8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250246" y="2907575"/>
              <a:ext cx="6857999" cy="6858001"/>
            </a:xfrm>
            <a:prstGeom prst="rect">
              <a:avLst/>
            </a:prstGeom>
          </p:spPr>
        </p:pic>
      </p:grpSp>
      <p:sp>
        <p:nvSpPr>
          <p:cNvPr id="45" name="Прямокутник: округлені кути 44">
            <a:extLst>
              <a:ext uri="{FF2B5EF4-FFF2-40B4-BE49-F238E27FC236}">
                <a16:creationId xmlns:a16="http://schemas.microsoft.com/office/drawing/2014/main" id="{5FB7A3A3-7D44-4A9D-9D45-35A01DBE1E03}"/>
              </a:ext>
            </a:extLst>
          </p:cNvPr>
          <p:cNvSpPr/>
          <p:nvPr/>
        </p:nvSpPr>
        <p:spPr>
          <a:xfrm>
            <a:off x="1606736" y="5333524"/>
            <a:ext cx="4861367" cy="131951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 мостику речку…</a:t>
            </a:r>
            <a:r>
              <a:rPr lang="ru-RU" sz="28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(перешёл)</a:t>
            </a:r>
            <a:r>
              <a:rPr lang="ru-RU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и дальше... </a:t>
            </a:r>
            <a:r>
              <a:rPr lang="ru-RU" sz="28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(пошёл)</a:t>
            </a:r>
            <a:endParaRPr lang="uk-UA" sz="280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9138B281-4903-4E34-8B48-18F4C4AC0BA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8609" y="2249348"/>
            <a:ext cx="2813340" cy="2813340"/>
          </a:xfrm>
          <a:prstGeom prst="rect">
            <a:avLst/>
          </a:prstGeom>
        </p:spPr>
      </p:pic>
      <p:sp>
        <p:nvSpPr>
          <p:cNvPr id="46" name="Прямокутник: округлені кути 45">
            <a:extLst>
              <a:ext uri="{FF2B5EF4-FFF2-40B4-BE49-F238E27FC236}">
                <a16:creationId xmlns:a16="http://schemas.microsoft.com/office/drawing/2014/main" id="{532CC50F-DCF5-4402-B883-BB5A6EF429FA}"/>
              </a:ext>
            </a:extLst>
          </p:cNvPr>
          <p:cNvSpPr/>
          <p:nvPr/>
        </p:nvSpPr>
        <p:spPr>
          <a:xfrm>
            <a:off x="1606736" y="5334834"/>
            <a:ext cx="4861367" cy="131951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Устал Миша и решил отдохнуть, с тропинки…</a:t>
            </a:r>
            <a:r>
              <a:rPr lang="ru-RU" sz="24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(сошёл)</a:t>
            </a:r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посидел на пеньке и дальше... </a:t>
            </a:r>
            <a:r>
              <a:rPr lang="ru-RU" sz="24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(пошёл)</a:t>
            </a:r>
            <a:endParaRPr lang="uk-UA" sz="240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9F1BD67-AC9E-BCA8-1BBD-287CB5E230B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1" r="9576"/>
          <a:stretch/>
        </p:blipFill>
        <p:spPr>
          <a:xfrm>
            <a:off x="685889" y="208883"/>
            <a:ext cx="6704241" cy="48864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03200">
              <a:schemeClr val="bg1"/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id="{4C1198A5-46A3-4842-A016-D67856A6FBF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9980" y="2349936"/>
            <a:ext cx="1894550" cy="189455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56D40D6-2DE6-94FF-D0FF-1DDDF8AC69B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9400" y="2213731"/>
            <a:ext cx="2813340" cy="2813340"/>
          </a:xfrm>
          <a:prstGeom prst="rect">
            <a:avLst/>
          </a:prstGeom>
        </p:spPr>
      </p:pic>
      <p:sp>
        <p:nvSpPr>
          <p:cNvPr id="47" name="Прямокутник: округлені кути 46">
            <a:extLst>
              <a:ext uri="{FF2B5EF4-FFF2-40B4-BE49-F238E27FC236}">
                <a16:creationId xmlns:a16="http://schemas.microsoft.com/office/drawing/2014/main" id="{E8DBCFB5-79E2-4A2E-A16B-057EE418966B}"/>
              </a:ext>
            </a:extLst>
          </p:cNvPr>
          <p:cNvSpPr/>
          <p:nvPr/>
        </p:nvSpPr>
        <p:spPr>
          <a:xfrm>
            <a:off x="1606147" y="5331666"/>
            <a:ext cx="4861367" cy="131951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Из леса… </a:t>
            </a:r>
            <a:r>
              <a:rPr lang="ru-RU" sz="28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(вышел) </a:t>
            </a:r>
            <a:r>
              <a:rPr lang="ru-RU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 домой... </a:t>
            </a:r>
            <a:r>
              <a:rPr lang="ru-RU" sz="28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(пошёл)</a:t>
            </a:r>
            <a:endParaRPr lang="uk-UA" sz="280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Рисунок 6" descr="Изображение выглядит как облако, небо, пейзаж, растени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5DD2096-6707-38B2-3AB9-4E592693920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980"/>
          <a:stretch/>
        </p:blipFill>
        <p:spPr>
          <a:xfrm>
            <a:off x="704895" y="221450"/>
            <a:ext cx="6702024" cy="49074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27000">
              <a:schemeClr val="bg1"/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Рисунок 12" descr="Изображение выглядит как рисунок, картин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93AD6E7-31F0-8544-1431-D6529794E79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228" y="1061027"/>
            <a:ext cx="3442025" cy="344202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2828B0C-7197-AC39-9CB2-F7C3A2D3CD8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2173" y="2187285"/>
            <a:ext cx="2813340" cy="2813340"/>
          </a:xfrm>
          <a:prstGeom prst="rect">
            <a:avLst/>
          </a:prstGeom>
        </p:spPr>
      </p:pic>
      <p:pic>
        <p:nvPicPr>
          <p:cNvPr id="14" name="подаоркРисунок 40">
            <a:extLst>
              <a:ext uri="{FF2B5EF4-FFF2-40B4-BE49-F238E27FC236}">
                <a16:creationId xmlns:a16="http://schemas.microsoft.com/office/drawing/2014/main" id="{06993E07-E33D-01C2-33B4-58103A576B1B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301313" y="5782273"/>
            <a:ext cx="769152" cy="776595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8DF5CBB8-E600-373B-85AA-3B8AD71F4AD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1" b="2971"/>
          <a:stretch/>
        </p:blipFill>
        <p:spPr>
          <a:xfrm>
            <a:off x="1851523" y="492504"/>
            <a:ext cx="4453105" cy="4263288"/>
          </a:xfrm>
          <a:prstGeom prst="rect">
            <a:avLst/>
          </a:prstGeom>
        </p:spPr>
      </p:pic>
      <p:pic>
        <p:nvPicPr>
          <p:cNvPr id="152" name="Picture 151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226201" y="3372398"/>
            <a:ext cx="108585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382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1.11111E-6 L 0.16901 0.01505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51" y="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982 -0.1412 C 0.17748 -0.1412 0.21628 -0.09143 0.21628 -0.02939 C 0.21628 0.03218 0.17748 0.08264 0.12982 0.08264 C 0.08203 0.08264 0.04349 0.03218 0.04349 -0.02939 C 0.04349 -0.09143 0.08203 -0.1412 0.12982 -0.1412 Z " pathEditMode="relative" rAng="0" ptsTypes="AAAAA">
                                      <p:cBhvr>
                                        <p:cTn id="44" dur="4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3.7037E-7 L -0.27083 0.06227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42" y="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85185E-6 L 0.15977 -0.01967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82" y="-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977 -0.01968 L 0.31615 -0.28217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26" y="-1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2.22222E-6 L 0.27084 -0.19699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42" y="-9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084 -0.19699 L 0.39089 -0.02778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03" y="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07407E-6 L 0.27461 -0.0324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24" y="-1620"/>
                                    </p:animMotion>
                                  </p:childTnLst>
                                </p:cTn>
                              </p:par>
                              <p:par>
                                <p:cTn id="13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4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000"/>
                            </p:stCondLst>
                            <p:childTnLst>
                              <p:par>
                                <p:cTn id="136" presetID="53" presetClass="exit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0" grpId="0" animBg="1"/>
      <p:bldP spid="30" grpId="0" animBg="1"/>
      <p:bldP spid="40" grpId="0" animBg="1"/>
      <p:bldP spid="43" grpId="0" animBg="1"/>
      <p:bldP spid="44" grpId="0" animBg="1"/>
      <p:bldP spid="45" grpId="0" animBg="1"/>
      <p:bldP spid="46" grpId="0" animBg="1"/>
      <p:bldP spid="4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8EBCB84-E59A-450D-8E01-80022C31E5D3}"/>
</file>

<file path=customXml/itemProps2.xml><?xml version="1.0" encoding="utf-8"?>
<ds:datastoreItem xmlns:ds="http://schemas.openxmlformats.org/officeDocument/2006/customXml" ds:itemID="{841568DF-5A99-4E64-B8AC-BF00314047FE}"/>
</file>

<file path=customXml/itemProps3.xml><?xml version="1.0" encoding="utf-8"?>
<ds:datastoreItem xmlns:ds="http://schemas.openxmlformats.org/officeDocument/2006/customXml" ds:itemID="{9C9DA572-77B7-4405-9426-EE991DB44BF5}"/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92</Words>
  <Application>Microsoft Office PowerPoint</Application>
  <PresentationFormat>Широкоэкранный</PresentationFormat>
  <Paragraphs>9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Администратор</cp:lastModifiedBy>
  <cp:revision>11</cp:revision>
  <dcterms:created xsi:type="dcterms:W3CDTF">2025-01-20T10:59:13Z</dcterms:created>
  <dcterms:modified xsi:type="dcterms:W3CDTF">2025-02-20T18:45:49Z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