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855E7-D278-4900-81C3-1A1E14F10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A4FAB6B-768E-4DBD-8AB7-F327BCCA7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70B3FE-1D64-4E7C-954F-F5AFAF05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9A129A-98E0-44FB-B53E-C0758F1E1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B93D68-FDB6-41D8-8718-7BFC78C3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21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8243C-EB56-45B1-BD7B-B10D09D7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98CDAA-F5E7-4E3F-98B2-7099B6A9E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F66E7C-C1D3-412F-90BF-16545414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7E2A51-CD17-4931-A70A-A1E31EC3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3B6200-EAE2-4FA6-A970-14071925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048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2D23CFB-F77B-479A-8ADD-31D0F29D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FD50C7-B7A4-4F7A-8AB3-65188BB28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98272-9231-4E24-A3C1-F3629C3A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2FFEC-40FD-411B-A081-15D56FC6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8416D8-64C6-40C0-97A6-6EA60ADD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98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5FBE7-F4AD-4BF6-ADFE-DF1FB1AB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9F0339-0C9C-47EF-852A-8F958093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5A3560-1B2B-465C-8F11-817B1E5D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98C405-3F57-49F6-BD71-F7398BB7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4D352-A22F-4A93-A18F-51F95BDD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2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4E151-3633-48A6-9BFF-614ECFA6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980130-8122-4790-AB32-62CA669C4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4E0DD5-7BC4-4AA2-89CE-66ED94E5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608F68-B065-48CD-9FD3-FAB37464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E6418D-D2EC-4BAA-9443-15342D78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73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F8F5F-4228-4FF6-81A2-1502AD32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64F7-3B3E-4C9F-B238-74CABF896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480FD7F-B470-42CA-A4AA-664C48CE5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81CD2EF-8867-4CCF-907F-DF7338C3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D9A477-82FC-49C3-AA73-DBDDD421D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3BAB17-6EBD-4F8E-AB5A-6CDB9A84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35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E1E51-AEA4-4B64-BD77-DCB4445C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89D51F-9F6C-4CEA-8328-7E5BA703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5CC713E-5E43-42D4-B0C2-37FAB7CBB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60BB714-4A4F-4D65-BE5A-5AC9287D0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4AAFC9B-0A08-4F28-9C4A-83DF91EAD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7D5B86-4C08-4150-BD5C-E56ECFA3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8BDEE70-2945-4A3D-97F8-875BA226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651B876-0BAB-45F9-9707-06714ECF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516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26ED7-26F8-45C6-A063-525E509E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1AB9A73-73F5-49FF-B16D-19303D56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65240F-376A-4613-A134-D40478DA1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1FB5DDE-3E6A-48DD-882D-FF9ADFF9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4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A716671-D27F-4D67-81E6-13AC0A24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6CB5BED-BB26-4808-943D-77C84E7E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E2CEEAE-D814-464D-87B3-79B22050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303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F3187-CC97-419F-9990-587B5878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939990-673A-4898-957D-9B831E652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1403A40-D3A4-49ED-A78C-B8A3412EE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B700C4-3F07-44C4-86AB-8C716902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C93B8A-B3E3-4472-9721-B0554308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BACFCE-A053-488B-8F8D-EE04F38E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506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FA822-CADE-4304-B1B5-A06B027F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8C192E-9468-4AF2-AFD6-845E30FE2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293C7C-D264-460A-A6A0-E24832074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D1FBEF-1711-475D-9F94-7D0F5C3D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2AB04F-B75B-46B0-BE67-ADD46CA7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6885A4-C45B-4922-ACBF-A40F364C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8811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5DDD9AA-AB41-4F4F-8403-DC518E14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6996E7-C377-4E9C-9503-6C362020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F36D36-9CA5-4813-9FF5-2F03F52CB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E3635F-B7D1-443B-80D0-81F58D08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CB070-2AC6-46C3-971F-BDDD9B07A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1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FA3032-ED48-4EEF-BA70-30F85ACC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CA72D9A-B198-415E-9926-6426FF13C03B}"/>
              </a:ext>
            </a:extLst>
          </p:cNvPr>
          <p:cNvSpPr/>
          <p:nvPr/>
        </p:nvSpPr>
        <p:spPr>
          <a:xfrm>
            <a:off x="223864" y="280552"/>
            <a:ext cx="7909965" cy="6431778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:a16="http://schemas.microsoft.com/office/drawing/2014/main" id="{A370E5A3-C873-6FBE-E7EE-F1503AC6D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844677"/>
              </p:ext>
            </p:extLst>
          </p:nvPr>
        </p:nvGraphicFramePr>
        <p:xfrm>
          <a:off x="207501" y="280206"/>
          <a:ext cx="7926327" cy="64321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2109">
                  <a:extLst>
                    <a:ext uri="{9D8B030D-6E8A-4147-A177-3AD203B41FA5}">
                      <a16:colId xmlns:a16="http://schemas.microsoft.com/office/drawing/2014/main" val="1916687116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1647933564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2367642750"/>
                    </a:ext>
                  </a:extLst>
                </a:gridCol>
              </a:tblGrid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34595436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527958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951766515"/>
                  </a:ext>
                </a:extLst>
              </a:tr>
            </a:tbl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C3EBDA-D6E8-4A6B-921C-A79DBBCA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7" y="515482"/>
            <a:ext cx="2019389" cy="20193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E6F8B7E-DA89-401A-AE4E-07EBD891F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7" y="2365085"/>
            <a:ext cx="2294690" cy="22322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F9FBBB-94EE-4ECB-8792-4F868A8B3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9" y="4760481"/>
            <a:ext cx="1816967" cy="18169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165034-DC50-4EE8-8F66-C85A131E5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47" y="4500234"/>
            <a:ext cx="2199669" cy="21996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3E2C080-B327-4A4B-85C9-84850A752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3" y="2752770"/>
            <a:ext cx="1914283" cy="19142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AEF6789-3629-485F-8B3B-4FFEECF97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15" y="2806503"/>
            <a:ext cx="1862621" cy="16599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D70FA80-E298-4E9D-8663-32A6158E13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92" y="373588"/>
            <a:ext cx="2189878" cy="21898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F833945-A1DA-471E-93DF-D1C12C80AB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83" y="586760"/>
            <a:ext cx="1914283" cy="191428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E1DA63-A8BD-4E76-BC64-A16BBA4C0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54" y="4429214"/>
            <a:ext cx="2270689" cy="227068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5D6092C-261D-4C46-AB11-6F09D1D56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51" y="5515386"/>
            <a:ext cx="1136279" cy="11362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242F05-5D69-420F-8526-9945894FF7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219"/>
            <a:ext cx="1423773" cy="142377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99B967A-A7A7-44B9-BE8C-1B29B2C9B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692">
            <a:off x="2844759" y="1036492"/>
            <a:ext cx="1132214" cy="10603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3D9460B-8BA0-4833-BF00-336E503C82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90" y="1228376"/>
            <a:ext cx="1292050" cy="129205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94A5FCE-4E82-47A3-A3C8-45B93104D0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" y="3152012"/>
            <a:ext cx="1473588" cy="147358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2FB87D6-D481-47A9-A36A-BFF826011F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25" y="3203187"/>
            <a:ext cx="1497129" cy="149712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B5D35D-82D9-48E8-ACF5-752790F9F5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2754">
            <a:off x="2739349" y="5486408"/>
            <a:ext cx="1300588" cy="1300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B3F0D-D3BF-4ADC-8C3A-C072E7418A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20" y="5494258"/>
            <a:ext cx="1363742" cy="1363742"/>
          </a:xfrm>
          <a:prstGeom prst="rect">
            <a:avLst/>
          </a:prstGeom>
        </p:spPr>
      </p:pic>
      <p:pic>
        <p:nvPicPr>
          <p:cNvPr id="25" name="Google Shape;118;g284f6dad845_0_247">
            <a:extLst>
              <a:ext uri="{FF2B5EF4-FFF2-40B4-BE49-F238E27FC236}">
                <a16:creationId xmlns:a16="http://schemas.microsoft.com/office/drawing/2014/main" id="{56B9DF05-C22B-463F-9B0D-D38F3DA6A955}"/>
              </a:ext>
            </a:extLst>
          </p:cNvPr>
          <p:cNvPicPr preferRelativeResize="0"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26595">
            <a:off x="5426222" y="3283626"/>
            <a:ext cx="1445693" cy="14085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Хмара 7">
            <a:extLst>
              <a:ext uri="{FF2B5EF4-FFF2-40B4-BE49-F238E27FC236}">
                <a16:creationId xmlns:a16="http://schemas.microsoft.com/office/drawing/2014/main" id="{A0F46D29-F0EA-4166-964D-9E08AAF5C1D2}"/>
              </a:ext>
            </a:extLst>
          </p:cNvPr>
          <p:cNvSpPr/>
          <p:nvPr/>
        </p:nvSpPr>
        <p:spPr>
          <a:xfrm rot="10800000">
            <a:off x="8237666" y="373588"/>
            <a:ext cx="3083503" cy="2416662"/>
          </a:xfrm>
          <a:prstGeom prst="cloud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279400">
              <a:schemeClr val="bg1">
                <a:alpha val="40000"/>
              </a:schemeClr>
            </a:glow>
            <a:outerShdw blurRad="12700" dist="50800" dir="5400000" sx="99000" sy="99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4F8CB6-F649-4EAB-9ECD-E176EDBE01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9218">
            <a:off x="8827435" y="521511"/>
            <a:ext cx="2180004" cy="22910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044C84-C9D9-4FAE-A7C6-9506B23FDD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98" y="449999"/>
            <a:ext cx="2490255" cy="24902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FF5433-2E70-4D7E-9FED-D054BC2837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807" y="770369"/>
            <a:ext cx="2031336" cy="20313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495BE9-210C-4211-86E7-83DED2AB1B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59" y="586760"/>
            <a:ext cx="1990317" cy="19903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CBF751-F567-4D35-9CAE-3B28A63140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27" y="281641"/>
            <a:ext cx="2373772" cy="23737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5188D6-0293-49CA-9469-4DACF8E1A1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565" y="518666"/>
            <a:ext cx="1866045" cy="18660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FB8D4E9-D1C0-41E8-A62D-EDD367EA9A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498" y="864158"/>
            <a:ext cx="1789337" cy="178933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A893D1-CAE0-4E05-9AD3-498C031A06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23" y="749397"/>
            <a:ext cx="1811388" cy="18113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57C8B1-79CB-466B-89A4-799F35BCF6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51" y="320425"/>
            <a:ext cx="2575735" cy="26167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FC7F3D5-151A-4AD0-A292-AA65DE9466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04" y="265766"/>
            <a:ext cx="2477658" cy="247765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77B588-37FE-4FBF-9BEC-2A7B6FBE62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449" y="44673"/>
            <a:ext cx="871835" cy="810653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29813" y="2914763"/>
            <a:ext cx="2171700" cy="278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Лия Добровольская</cp:lastModifiedBy>
  <cp:revision>9</cp:revision>
  <dcterms:created xsi:type="dcterms:W3CDTF">2024-04-24T17:02:46Z</dcterms:created>
  <dcterms:modified xsi:type="dcterms:W3CDTF">2024-09-13T11:21:57Z</dcterms:modified>
</cp:coreProperties>
</file>