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Морковь, капуста, лук, шпинат + добавь  картофель и  тыкву.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microsoft.com/office/2007/relationships/hdphoto" Target="../media/hdphoto2.wdp"/><Relationship Id="rId10" Type="http://schemas.openxmlformats.org/officeDocument/2006/relationships/image" Target="../media/image5.png"/><Relationship Id="rId11" Type="http://schemas.microsoft.com/office/2007/relationships/hdphoto" Target="../media/hdphoto3.wdp"/><Relationship Id="rId12" Type="http://schemas.openxmlformats.org/officeDocument/2006/relationships/image" Target="../media/image6.png"/><Relationship Id="rId13" Type="http://schemas.microsoft.com/office/2007/relationships/hdphoto" Target="../media/hdphoto4.wdp"/><Relationship Id="rId14" Type="http://schemas.openxmlformats.org/officeDocument/2006/relationships/image" Target="../media/image7.png"/><Relationship Id="rId15" Type="http://schemas.microsoft.com/office/2007/relationships/hdphoto" Target="../media/hdphoto5.wdp"/><Relationship Id="rId16" Type="http://schemas.openxmlformats.org/officeDocument/2006/relationships/image" Target="../media/image8.png"/><Relationship Id="rId17" Type="http://schemas.microsoft.com/office/2007/relationships/hdphoto" Target="../media/hdphoto6.wdp"/><Relationship Id="rId18" Type="http://schemas.openxmlformats.org/officeDocument/2006/relationships/image" Target="../media/image9.png"/><Relationship Id="rId19" Type="http://schemas.microsoft.com/office/2007/relationships/hdphoto" Target="../media/hdphoto7.wdp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небо, природа, пляж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"/>
            <a:ext cx="12192000" cy="6856515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732275" y="545871"/>
            <a:ext cx="5704802" cy="5552818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2165"/>
            <a:ext cx="1033389" cy="126023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54" y="1596110"/>
            <a:ext cx="1362450" cy="197154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5" y="2451456"/>
            <a:ext cx="1607270" cy="16072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97" y="828675"/>
            <a:ext cx="1307346" cy="129169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5" y="4124685"/>
            <a:ext cx="1643639" cy="164363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3" y="479912"/>
            <a:ext cx="1961043" cy="197154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844"/>
            <a:ext cx="1293310" cy="183865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60" y="828675"/>
            <a:ext cx="1307346" cy="129169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70" y="1595367"/>
            <a:ext cx="1362450" cy="197154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2" y="479187"/>
            <a:ext cx="1961043" cy="1971544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4" y="2451456"/>
            <a:ext cx="1607270" cy="160727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1440"/>
            <a:ext cx="1033389" cy="126023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101"/>
            <a:ext cx="1293310" cy="183865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4" y="4124685"/>
            <a:ext cx="1643639" cy="16436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99573" y="828675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Сочное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Сладкое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1234678" y="828675"/>
            <a:ext cx="3147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Несъедобный</a:t>
            </a:r>
            <a:b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Ядовитый </a:t>
            </a:r>
            <a: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164468" y="801140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Полезная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1183304" y="806987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Пахучий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Цветущий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1242411" y="860539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Легкий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Надутый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1224514" y="826274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Красные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Летние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Короткие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1164468" y="833763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Маленькая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Ползучая</a:t>
            </a:r>
            <a:endParaRPr lang="en-US" sz="2800" dirty="0"/>
          </a:p>
        </p:txBody>
      </p:sp>
      <p:pic>
        <p:nvPicPr>
          <p:cNvPr id="40" name="Рисунок 39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34" y="3726248"/>
            <a:ext cx="2438400" cy="24384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84887" y="2906679"/>
            <a:ext cx="23241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</Words>
  <Application>Microsoft Office PowerPoint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15</cp:revision>
  <dcterms:created xsi:type="dcterms:W3CDTF">2024-04-19T18:58:00Z</dcterms:created>
  <dcterms:modified xsi:type="dcterms:W3CDTF">2024-07-16T17:43:59Z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3DF00257016844A89304AFA4542F9669_12</vt:lpwstr>
  </property>
  <property fmtid="{D5CDD505-2E9C-101B-9397-08002B2CF9AE}" pid="3" name="KSOProductBuildVer">
    <vt:lpwstr>1033-12.2.0.17119</vt:lpwstr>
  </property>
</Properties>
</file>