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svg"/><Relationship Id="rId28" Type="http://schemas.openxmlformats.org/officeDocument/2006/relationships/image" Target="../media/image27.png"/><Relationship Id="rId29" Type="http://schemas.openxmlformats.org/officeDocument/2006/relationships/image" Target="../media/image28.svg"/><Relationship Id="rId30" Type="http://schemas.openxmlformats.org/officeDocument/2006/relationships/image" Target="../media/image29.png"/><Relationship Id="rId31" Type="http://schemas.openxmlformats.org/officeDocument/2006/relationships/image" Target="../media/image30.sv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75279" y="1531258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стоит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79174" y="4019603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66464" y="402202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988328" y="4024910"/>
            <a:ext cx="67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9763193" y="4028894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небе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60797" y="402234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37585" y="404623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057915" y="4031831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своих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623077" y="4001740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детенышей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74442" y="4047749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Брахиозавр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1208" y="402424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147226" y="4029019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116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листья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61673" y="4039519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видит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306306" y="4029519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кустом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33232" y="4017143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гнездо с яйцами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824227" y="4028493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382392" y="402093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ищет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249150" y="401048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следы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154104" y="403165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9692932" y="40145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траве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707938" y="4012053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      деревьев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52" y="2423817"/>
            <a:ext cx="1861676" cy="1861676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80" y="2430246"/>
            <a:ext cx="1910962" cy="1910962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195" y="1697661"/>
            <a:ext cx="2619617" cy="2619617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98" y="219474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908443" y="401278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875820" y="40175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732527" y="402908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66075" y="399876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4" y="1835624"/>
            <a:ext cx="2541313" cy="2541313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59" y="1966397"/>
            <a:ext cx="2463758" cy="246375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937588" y="404851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5954388" y="40240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ищет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823363" y="4004170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гнездо  с  яйцами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03" y="1776501"/>
            <a:ext cx="2541313" cy="2541313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93" y="1828800"/>
            <a:ext cx="2799367" cy="2799367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336" y="908760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8038" y="2959389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40</Words>
  <Application>Microsoft Office PowerPoint</Application>
  <PresentationFormat>Широкий екран</PresentationFormat>
  <Paragraphs>34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40</cp:revision>
  <dcterms:created xsi:type="dcterms:W3CDTF">2024-04-13T20:46:49Z</dcterms:created>
  <dcterms:modified xsi:type="dcterms:W3CDTF">2024-12-08T18:32:55Z</dcterms:modified>
</cp:coreProperties>
</file>