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sv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7543" y="2404106"/>
            <a:ext cx="35623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