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4475" y="0"/>
            <a:ext cx="8286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