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C1FFE-3804-43AA-AA14-8CECE9FB4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EE17BD-120F-44F3-AE95-EBB2EDAE6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E678D-D9BE-4888-978D-64C9ACBD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25A8-C1AD-4AA5-9708-CAAF7A0A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D7D56-854E-466A-BB50-A02081C6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6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AC071-F3D3-4CF2-9CFE-D131DB22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AD248E-D1E0-4564-A31D-C5E5381ED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0290E-343B-409A-A516-B45A991D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E2239-36F8-4908-9468-B8B077D1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C6404-7FD1-44D3-A527-3ED9105A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AC343D-4A21-49D8-A8F3-C52878118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BDC6E6-C4DB-496D-B3C1-2CCC512CA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94276-A157-4091-9B6A-3DC220BF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A6FFA-C9FA-4EC7-BBB5-B8EF18BE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669B1-8CCE-4AA5-B6C1-0A297E81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A4DB1-EFAF-43C4-A1AF-58E12A74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461FD-43D8-4618-99DE-E5ED5D596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E491F-A815-4BBF-8CC9-7A2BEA5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1AF5A-C62C-4466-97EE-C838A089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C4E4E-5659-4B78-A804-1F2B2328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2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18DDB-013C-4A38-A339-827DF0F8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625EF5-F3C1-4437-A4BA-4FAC0FACE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2230F-FAA3-4882-94AF-5D76B8AF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2DF684-23A1-4EF4-9C27-6B2274FB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3DE3E-4F55-40E4-A9A7-C455EBEC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E739B-9029-40E4-9C99-78A36F93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BC449-A9FE-42F2-B194-91569F180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F40EA1-B13D-4E6E-90D9-69B8BEE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059BBF-9378-4694-AECD-2F9431F6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0C05DA-84C1-430A-8102-6A8EA39B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CF0501-95CD-4CDC-8F21-CA1D6DA6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5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F36A5-DC87-4441-B305-701CD37E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EB2256-9E84-4812-B5A3-EA532634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08EDA-C29A-46AC-B2CA-3AC3A780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933651-E844-4304-8D4C-975DBB809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2E9D17-54E7-4797-8B80-4B165BE37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7709F8-7565-43C4-B6EB-ECCEE5FE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8ACE92-E9A4-40BF-A795-FDD26AAA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47DAEA-7E0D-4112-AB7B-F67A1372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5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F33E6-54B0-4EA9-A18E-B48F91CA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54FBC6-28A2-4335-850D-8303ACAC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BCB061-6359-4C91-878C-7F04BECE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FFAF19-A5FB-4265-B9C6-5CFD4EFE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8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604D3C-18B2-4408-B893-85539068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87F46B-02FA-4167-A75F-73FF73E6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B94B45-E918-49C3-B4E3-CC0F04DD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9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1D8C2-0FF9-43A6-97B6-5F70B601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C60AF9-45EF-4C43-B4A7-BCD39411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A0DBD4-BC91-4580-8763-B4DFD44C7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29422-937B-495D-BCDA-78284281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F2CE5-BBCA-4F6B-A448-0F437297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0EC69-BC89-439C-A0D1-CECA3D80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EA778-8A91-44BA-9680-83188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6CC696-085F-4BF3-B822-1DE088532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63483-3968-4BC9-AEE6-8C55688B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57123-5AA1-48EF-B0FA-12C8C5E2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D28F3-64C9-4DEB-8AD2-A19A6429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D0654-50F4-45BE-8C29-6F92C783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323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FD38F-6FF1-49C9-A01E-1617C1D8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88B8CB-DBCA-4CBC-95F0-91C7A064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FA791-9F1B-4A8F-9804-C9E047EB3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FD9F3-80F3-4DF9-BB10-15021BC21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5EA94-6F62-4079-B474-1295E169A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8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38FAF75-38B0-4627-9191-FDC63BD7F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6675" y="0"/>
            <a:ext cx="12258675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943411F-133D-476D-ACBF-7378A707249B}"/>
              </a:ext>
            </a:extLst>
          </p:cNvPr>
          <p:cNvSpPr/>
          <p:nvPr/>
        </p:nvSpPr>
        <p:spPr>
          <a:xfrm>
            <a:off x="2438400" y="352425"/>
            <a:ext cx="6781800" cy="440502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47ED5E-5BE2-4752-AC4B-AEB65FB2B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7" b="21502"/>
          <a:stretch/>
        </p:blipFill>
        <p:spPr>
          <a:xfrm rot="21400436" flipH="1">
            <a:off x="611133" y="3445605"/>
            <a:ext cx="3846754" cy="2472966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967811A-B19F-42BE-9F8E-EDBB8B70B29B}"/>
              </a:ext>
            </a:extLst>
          </p:cNvPr>
          <p:cNvGrpSpPr/>
          <p:nvPr/>
        </p:nvGrpSpPr>
        <p:grpSpPr>
          <a:xfrm>
            <a:off x="1364122" y="11187"/>
            <a:ext cx="4377088" cy="4384047"/>
            <a:chOff x="1913481" y="631371"/>
            <a:chExt cx="4377088" cy="438404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FD4F75E-332F-4DAA-9598-24B75F05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6EC4B3-4C34-40AB-9BDE-6E09010B2E00}"/>
                </a:ext>
              </a:extLst>
            </p:cNvPr>
            <p:cNvSpPr txBox="1"/>
            <p:nvPr/>
          </p:nvSpPr>
          <p:spPr>
            <a:xfrm>
              <a:off x="3705053" y="3216523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2937057-30D6-4FEE-B0AD-56A2883D3B5A}"/>
              </a:ext>
            </a:extLst>
          </p:cNvPr>
          <p:cNvGrpSpPr/>
          <p:nvPr/>
        </p:nvGrpSpPr>
        <p:grpSpPr>
          <a:xfrm>
            <a:off x="4371654" y="-223243"/>
            <a:ext cx="4377088" cy="4384047"/>
            <a:chOff x="1913481" y="631371"/>
            <a:chExt cx="4377088" cy="438404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C501794-CCAC-4E95-9D2C-0D1F2D163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068BFC-9771-4F8D-A68B-2E16B5F05D45}"/>
                </a:ext>
              </a:extLst>
            </p:cNvPr>
            <p:cNvSpPr txBox="1"/>
            <p:nvPr/>
          </p:nvSpPr>
          <p:spPr>
            <a:xfrm>
              <a:off x="3697444" y="3237963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04800B6-110A-4412-9EDF-210740A29812}"/>
              </a:ext>
            </a:extLst>
          </p:cNvPr>
          <p:cNvGrpSpPr/>
          <p:nvPr/>
        </p:nvGrpSpPr>
        <p:grpSpPr>
          <a:xfrm>
            <a:off x="2995363" y="1215378"/>
            <a:ext cx="4377088" cy="4384047"/>
            <a:chOff x="1913481" y="631371"/>
            <a:chExt cx="4377088" cy="43840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111649B-EF5E-41C4-9FDD-A710D208B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B073E7-F78B-459E-9FE3-27F8FB22663E}"/>
                </a:ext>
              </a:extLst>
            </p:cNvPr>
            <p:cNvSpPr txBox="1"/>
            <p:nvPr/>
          </p:nvSpPr>
          <p:spPr>
            <a:xfrm>
              <a:off x="3694934" y="3228518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432E9B2-14CE-46A0-87E6-1E43ADEAAF17}"/>
              </a:ext>
            </a:extLst>
          </p:cNvPr>
          <p:cNvGrpSpPr/>
          <p:nvPr/>
        </p:nvGrpSpPr>
        <p:grpSpPr>
          <a:xfrm>
            <a:off x="6641362" y="1838085"/>
            <a:ext cx="2570507" cy="2636581"/>
            <a:chOff x="5971232" y="3363092"/>
            <a:chExt cx="2570507" cy="2636581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17CBC78-9F38-44A6-8F9B-9689FF1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6247238" y="3363092"/>
              <a:ext cx="2294501" cy="2294501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E382B7-8CEB-49D9-9D33-0579E3159B09}"/>
                </a:ext>
              </a:extLst>
            </p:cNvPr>
            <p:cNvSpPr txBox="1"/>
            <p:nvPr/>
          </p:nvSpPr>
          <p:spPr>
            <a:xfrm>
              <a:off x="5971232" y="5538008"/>
              <a:ext cx="24835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ЛЕТИТЬ БДЖОЛА</a:t>
              </a:r>
              <a:endParaRPr lang="ru-RU" sz="2400" b="1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BDBA6BD-70D0-4F44-A4CF-A35801064609}"/>
              </a:ext>
            </a:extLst>
          </p:cNvPr>
          <p:cNvGrpSpPr/>
          <p:nvPr/>
        </p:nvGrpSpPr>
        <p:grpSpPr>
          <a:xfrm>
            <a:off x="1338740" y="42998"/>
            <a:ext cx="4377088" cy="4384047"/>
            <a:chOff x="1913481" y="631371"/>
            <a:chExt cx="4377088" cy="438404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1B23AC4-3E56-423F-9AFB-8FD06EE5D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905387-E028-4D5F-ADC6-7C954A021A4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47DD0D-DA17-4530-89D2-1D3477AFA16F}"/>
              </a:ext>
            </a:extLst>
          </p:cNvPr>
          <p:cNvGrpSpPr/>
          <p:nvPr/>
        </p:nvGrpSpPr>
        <p:grpSpPr>
          <a:xfrm>
            <a:off x="3043107" y="1254165"/>
            <a:ext cx="4377088" cy="4384047"/>
            <a:chOff x="1913481" y="631371"/>
            <a:chExt cx="4377088" cy="438404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833226D-CB52-41F5-840D-FDE10BA22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449542-CBA3-4473-8BE2-F038DE1B300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81C4908-61B4-4520-83F5-6AB06120E959}"/>
              </a:ext>
            </a:extLst>
          </p:cNvPr>
          <p:cNvGrpSpPr/>
          <p:nvPr/>
        </p:nvGrpSpPr>
        <p:grpSpPr>
          <a:xfrm>
            <a:off x="4355251" y="-287406"/>
            <a:ext cx="4377088" cy="4384047"/>
            <a:chOff x="1913481" y="631371"/>
            <a:chExt cx="4377088" cy="43840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BF407E-0061-4971-8E49-48EBE3E5A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7E200D-FC8D-4936-B390-075327F2EFFE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3184F49-676D-4DB5-9142-9AFB8EC70491}"/>
              </a:ext>
            </a:extLst>
          </p:cNvPr>
          <p:cNvGrpSpPr/>
          <p:nvPr/>
        </p:nvGrpSpPr>
        <p:grpSpPr>
          <a:xfrm>
            <a:off x="4278943" y="-298619"/>
            <a:ext cx="4377088" cy="4384047"/>
            <a:chOff x="1913481" y="631371"/>
            <a:chExt cx="4377088" cy="4384047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057B98B-739A-446D-B167-AB4695D61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D9FB4E4-0B32-447D-8A7C-31F0032DEE1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823241C-FA64-4159-8627-2D6A95106780}"/>
              </a:ext>
            </a:extLst>
          </p:cNvPr>
          <p:cNvGrpSpPr/>
          <p:nvPr/>
        </p:nvGrpSpPr>
        <p:grpSpPr>
          <a:xfrm>
            <a:off x="3011766" y="1234771"/>
            <a:ext cx="4377088" cy="4384047"/>
            <a:chOff x="1913481" y="631371"/>
            <a:chExt cx="4377088" cy="4384047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A4836087-2BC3-4AC0-8753-185E2848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248E617-21EF-422E-B57E-9BEDD306BAB6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E37600F-EE6A-4AE7-941A-6C973C40833B}"/>
              </a:ext>
            </a:extLst>
          </p:cNvPr>
          <p:cNvGrpSpPr/>
          <p:nvPr/>
        </p:nvGrpSpPr>
        <p:grpSpPr>
          <a:xfrm>
            <a:off x="1337269" y="48604"/>
            <a:ext cx="4377088" cy="4384047"/>
            <a:chOff x="1913481" y="631371"/>
            <a:chExt cx="4377088" cy="4384047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51FA57AC-E8FA-4661-B58F-D2DAEB4DE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921468F-C3F9-4538-BAA7-AB0058AFF53A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FD628A02-E376-4A72-911C-0D8A11113485}"/>
              </a:ext>
            </a:extLst>
          </p:cNvPr>
          <p:cNvGrpSpPr/>
          <p:nvPr/>
        </p:nvGrpSpPr>
        <p:grpSpPr>
          <a:xfrm>
            <a:off x="4366118" y="-276905"/>
            <a:ext cx="4377088" cy="4384047"/>
            <a:chOff x="1913481" y="631371"/>
            <a:chExt cx="4377088" cy="4384047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EA3101F-A662-4B6B-896B-A7CFB5D5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00E327-2136-4238-A7A4-1970BF3D269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2AA3C57-CC3D-4149-A918-99F185CF1667}"/>
              </a:ext>
            </a:extLst>
          </p:cNvPr>
          <p:cNvGrpSpPr/>
          <p:nvPr/>
        </p:nvGrpSpPr>
        <p:grpSpPr>
          <a:xfrm>
            <a:off x="2991044" y="1244468"/>
            <a:ext cx="4377088" cy="4384047"/>
            <a:chOff x="1913481" y="631371"/>
            <a:chExt cx="4377088" cy="4384047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37726555-9AA9-4438-B430-7D1C09558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F78C49-D18B-4BEB-922E-8B407E559D60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46083BD-3161-44C2-9446-65BD458A9CBD}"/>
              </a:ext>
            </a:extLst>
          </p:cNvPr>
          <p:cNvGrpSpPr/>
          <p:nvPr/>
        </p:nvGrpSpPr>
        <p:grpSpPr>
          <a:xfrm>
            <a:off x="1340006" y="65019"/>
            <a:ext cx="4377088" cy="4384047"/>
            <a:chOff x="1913481" y="631371"/>
            <a:chExt cx="4377088" cy="4384047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97E604F-47B9-429B-9AC5-76592E1E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3B8616-52DB-4E93-B74A-9AF5EABCE34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F7BC7C4-B9A9-422F-A3CB-53DE89AE6F4B}"/>
              </a:ext>
            </a:extLst>
          </p:cNvPr>
          <p:cNvGrpSpPr/>
          <p:nvPr/>
        </p:nvGrpSpPr>
        <p:grpSpPr>
          <a:xfrm>
            <a:off x="4281697" y="-307793"/>
            <a:ext cx="4377088" cy="4384047"/>
            <a:chOff x="1913481" y="631371"/>
            <a:chExt cx="4377088" cy="438404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002AC28C-8640-45E7-8C47-468DA317F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51DD28C-E10D-44DE-8BD3-27B9B0D7443C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ЕЛ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2B06FB1-9C09-44D1-92EC-E42DEFD5CB7F}"/>
              </a:ext>
            </a:extLst>
          </p:cNvPr>
          <p:cNvGrpSpPr/>
          <p:nvPr/>
        </p:nvGrpSpPr>
        <p:grpSpPr>
          <a:xfrm>
            <a:off x="3009012" y="1204663"/>
            <a:ext cx="4377088" cy="4384047"/>
            <a:chOff x="1913481" y="631371"/>
            <a:chExt cx="4377088" cy="4384047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D9FBCCA-A0E5-48AA-A3F9-58FE483A8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89DD47-BC95-4DCA-94AD-56509DAA5A1D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ЕЛ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352222F-02AA-4E9D-B309-B5FAD205E685}"/>
              </a:ext>
            </a:extLst>
          </p:cNvPr>
          <p:cNvGrpSpPr/>
          <p:nvPr/>
        </p:nvGrpSpPr>
        <p:grpSpPr>
          <a:xfrm>
            <a:off x="1323588" y="9578"/>
            <a:ext cx="4377088" cy="4384047"/>
            <a:chOff x="1933925" y="601454"/>
            <a:chExt cx="4377088" cy="4384047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18D95825-3070-4968-A690-C049ACEB6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925" y="601454"/>
              <a:ext cx="4377088" cy="4384047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80954FD-3193-422B-AAB8-476205B8C28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ЕЛ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0A20C12-D32C-4006-A041-178C21225655}"/>
              </a:ext>
            </a:extLst>
          </p:cNvPr>
          <p:cNvGrpSpPr/>
          <p:nvPr/>
        </p:nvGrpSpPr>
        <p:grpSpPr>
          <a:xfrm>
            <a:off x="6733987" y="1575350"/>
            <a:ext cx="2567945" cy="2922915"/>
            <a:chOff x="7083143" y="2819536"/>
            <a:chExt cx="2567945" cy="2922915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9FAB527-7AFB-43BF-A43A-52EEF05B9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7083143" y="2819536"/>
              <a:ext cx="2567945" cy="2705602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72D2B6-16FF-467F-BCF9-45677DBB69C9}"/>
                </a:ext>
              </a:extLst>
            </p:cNvPr>
            <p:cNvSpPr txBox="1"/>
            <p:nvPr/>
          </p:nvSpPr>
          <p:spPr>
            <a:xfrm>
              <a:off x="7210089" y="5280786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НА СОСНІ СОВА</a:t>
              </a:r>
              <a:endParaRPr lang="ru-RU" sz="2400" b="1" dirty="0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DE7F0F3-0B89-40F6-AE1A-A5B3A9796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9222" y="3823221"/>
              <a:ext cx="961831" cy="961831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FDC1918-2340-471A-B1D8-D867D60BF2ED}"/>
              </a:ext>
            </a:extLst>
          </p:cNvPr>
          <p:cNvGrpSpPr/>
          <p:nvPr/>
        </p:nvGrpSpPr>
        <p:grpSpPr>
          <a:xfrm>
            <a:off x="6788635" y="1834854"/>
            <a:ext cx="2888724" cy="2657030"/>
            <a:chOff x="6916318" y="1737434"/>
            <a:chExt cx="2683659" cy="2407207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CE56A40-968A-4647-AABB-6A3958274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318" y="1737434"/>
              <a:ext cx="2214469" cy="221446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755FE14-4E20-405B-A85A-CABF983C8F45}"/>
                </a:ext>
              </a:extLst>
            </p:cNvPr>
            <p:cNvSpPr txBox="1"/>
            <p:nvPr/>
          </p:nvSpPr>
          <p:spPr>
            <a:xfrm>
              <a:off x="6997223" y="3726383"/>
              <a:ext cx="2602754" cy="418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У ЧОВНІ ВЕСЛО</a:t>
              </a: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C417E07-66C4-4372-A4B9-89757C339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2948">
              <a:off x="7732026" y="2089100"/>
              <a:ext cx="959856" cy="959856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0B36084E-67FB-4D6C-917B-6513465A859E}"/>
              </a:ext>
            </a:extLst>
          </p:cNvPr>
          <p:cNvGrpSpPr/>
          <p:nvPr/>
        </p:nvGrpSpPr>
        <p:grpSpPr>
          <a:xfrm>
            <a:off x="6828316" y="1713229"/>
            <a:ext cx="2527091" cy="2781513"/>
            <a:chOff x="-2200327" y="-238472"/>
            <a:chExt cx="2527091" cy="2781513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A618D10-EFF3-4FD5-BF9D-F97618D66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55047" y="-238472"/>
              <a:ext cx="2375787" cy="2375787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79F857C-BD37-43FA-B79A-C5A0BC0BC61F}"/>
                </a:ext>
              </a:extLst>
            </p:cNvPr>
            <p:cNvSpPr txBox="1"/>
            <p:nvPr/>
          </p:nvSpPr>
          <p:spPr>
            <a:xfrm>
              <a:off x="-2200327" y="2081376"/>
              <a:ext cx="2527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ЗЕЛЕНЕ ДЕРЕВО</a:t>
              </a: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D3EB2A0-55A8-46E8-AD42-9E5D60F6E2EE}"/>
              </a:ext>
            </a:extLst>
          </p:cNvPr>
          <p:cNvGrpSpPr/>
          <p:nvPr/>
        </p:nvGrpSpPr>
        <p:grpSpPr>
          <a:xfrm>
            <a:off x="6873110" y="1666469"/>
            <a:ext cx="2422682" cy="2828273"/>
            <a:chOff x="3533854" y="836612"/>
            <a:chExt cx="2422682" cy="2828273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6BD67996-AEB1-4B72-8327-A67C11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854" y="836612"/>
              <a:ext cx="2284469" cy="2284469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E32022B0-1306-492C-8D56-C7EF7B225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456" y="1027885"/>
              <a:ext cx="866030" cy="86603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43117D4-2C30-41D3-8B86-E6998204CA1D}"/>
                </a:ext>
              </a:extLst>
            </p:cNvPr>
            <p:cNvSpPr txBox="1"/>
            <p:nvPr/>
          </p:nvSpPr>
          <p:spPr>
            <a:xfrm>
              <a:off x="3767638" y="3203220"/>
              <a:ext cx="21888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У ЛІСІ ДЯТЕЛ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3FC41C4-C917-41F8-B3DF-6FC7A802F2B3}"/>
              </a:ext>
            </a:extLst>
          </p:cNvPr>
          <p:cNvGrpSpPr/>
          <p:nvPr/>
        </p:nvGrpSpPr>
        <p:grpSpPr>
          <a:xfrm>
            <a:off x="1277681" y="26583"/>
            <a:ext cx="4377088" cy="4384047"/>
            <a:chOff x="1913481" y="631371"/>
            <a:chExt cx="4377088" cy="438404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C9799D-CF9B-4D60-B958-60AE14D0F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5F6A18-DB61-4037-A5D3-EB703CBBDDCB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ЕВ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8C54BEE-5520-4AAE-8273-A22839EA001B}"/>
              </a:ext>
            </a:extLst>
          </p:cNvPr>
          <p:cNvGrpSpPr/>
          <p:nvPr/>
        </p:nvGrpSpPr>
        <p:grpSpPr>
          <a:xfrm>
            <a:off x="2995363" y="1204662"/>
            <a:ext cx="4377088" cy="4384047"/>
            <a:chOff x="1913481" y="631371"/>
            <a:chExt cx="4377088" cy="4384047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8D5E346-0062-4076-8025-A6253EA54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CFB6A4-BF29-49A0-A93B-C5B475CD747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ЕВ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F459817-0C62-436A-A82D-22DBF7BA4B1F}"/>
              </a:ext>
            </a:extLst>
          </p:cNvPr>
          <p:cNvGrpSpPr/>
          <p:nvPr/>
        </p:nvGrpSpPr>
        <p:grpSpPr>
          <a:xfrm>
            <a:off x="4329561" y="-301412"/>
            <a:ext cx="4377088" cy="4384047"/>
            <a:chOff x="1913481" y="631371"/>
            <a:chExt cx="4377088" cy="438404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F1AF0C3-6A66-41E7-9236-FE8B719B9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5F68E9-F678-4C8E-AEEC-070166E2EEF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ЕВ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88F00A50-2A34-4270-A4DC-CBFB95D5BBAE}"/>
              </a:ext>
            </a:extLst>
          </p:cNvPr>
          <p:cNvGrpSpPr/>
          <p:nvPr/>
        </p:nvGrpSpPr>
        <p:grpSpPr>
          <a:xfrm>
            <a:off x="6507909" y="1473008"/>
            <a:ext cx="2903398" cy="2980381"/>
            <a:chOff x="6362770" y="2731488"/>
            <a:chExt cx="2903398" cy="2980381"/>
          </a:xfrm>
        </p:grpSpPr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F2C98065-3854-40B3-B01D-45BF045B2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770" y="2731488"/>
              <a:ext cx="2903398" cy="2903398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1A28CD7F-C44D-4A5C-A188-DF2922DE2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986" y="3823970"/>
              <a:ext cx="1114567" cy="111456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9EE6050-2ADB-4606-84FE-4BD676E37FF3}"/>
                </a:ext>
              </a:extLst>
            </p:cNvPr>
            <p:cNvSpPr txBox="1"/>
            <p:nvPr/>
          </p:nvSpPr>
          <p:spPr>
            <a:xfrm>
              <a:off x="6607838" y="5250204"/>
              <a:ext cx="2440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НА ОСТРОВІ ЛЕВ</a:t>
              </a:r>
            </a:p>
          </p:txBody>
        </p:sp>
      </p:grp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FD0664D6-9343-4741-80A2-25BCBFA8D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347" y="5789043"/>
            <a:ext cx="1068424" cy="92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BE159AB-9F68-46FB-AEB3-F42983F79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0991" y="237795"/>
            <a:ext cx="4519064" cy="451906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386" name="Picture 3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12135" y="3429000"/>
            <a:ext cx="20193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76DE6-E62C-4341-AE5D-2335021F3117}"/>
</file>

<file path=customXml/itemProps2.xml><?xml version="1.0" encoding="utf-8"?>
<ds:datastoreItem xmlns:ds="http://schemas.openxmlformats.org/officeDocument/2006/customXml" ds:itemID="{7008B47A-3C06-492B-9733-05A02D95C72F}"/>
</file>

<file path=customXml/itemProps3.xml><?xml version="1.0" encoding="utf-8"?>
<ds:datastoreItem xmlns:ds="http://schemas.openxmlformats.org/officeDocument/2006/customXml" ds:itemID="{CBF8CDC0-3FD7-4A93-AE89-D3A216A707E8}"/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23</cp:revision>
  <dcterms:created xsi:type="dcterms:W3CDTF">2024-12-06T13:14:42Z</dcterms:created>
  <dcterms:modified xsi:type="dcterms:W3CDTF">2024-12-16T17:37:17Z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