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5.svg" ContentType="image/svg+xml"/>
  <Override PartName="/ppt/media/image7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60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19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9C9427-BCFA-4F50-AD0E-7CD0AD85EC44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F89334-EEB9-406D-9F47-9558BBD54826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туш</a:t>
            </a:r>
            <a:endParaRPr lang="ru-RU" dirty="0"/>
          </a:p>
          <a:p>
            <a:r>
              <a:rPr lang="ru-RU" dirty="0"/>
              <a:t>душ</a:t>
            </a:r>
            <a:endParaRPr lang="ru-RU" dirty="0"/>
          </a:p>
          <a:p>
            <a:r>
              <a:rPr lang="ru-RU" dirty="0"/>
              <a:t>ковш (посуда)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F89334-EEB9-406D-9F47-9558BBD54826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1DB6-FD31-4CBA-BDAB-46A254F08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6B4FD-EFCE-4E99-800D-17663B87E82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1DB6-FD31-4CBA-BDAB-46A254F08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6B4FD-EFCE-4E99-800D-17663B87E82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1DB6-FD31-4CBA-BDAB-46A254F08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6B4FD-EFCE-4E99-800D-17663B87E82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1DB6-FD31-4CBA-BDAB-46A254F08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6B4FD-EFCE-4E99-800D-17663B87E82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1DB6-FD31-4CBA-BDAB-46A254F08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6B4FD-EFCE-4E99-800D-17663B87E82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1DB6-FD31-4CBA-BDAB-46A254F08EC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6B4FD-EFCE-4E99-800D-17663B87E82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1DB6-FD31-4CBA-BDAB-46A254F08EC3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6B4FD-EFCE-4E99-800D-17663B87E82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1DB6-FD31-4CBA-BDAB-46A254F08EC3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6B4FD-EFCE-4E99-800D-17663B87E82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1DB6-FD31-4CBA-BDAB-46A254F08EC3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6B4FD-EFCE-4E99-800D-17663B87E82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1DB6-FD31-4CBA-BDAB-46A254F08EC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6B4FD-EFCE-4E99-800D-17663B87E82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1DB6-FD31-4CBA-BDAB-46A254F08EC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6B4FD-EFCE-4E99-800D-17663B87E82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A11DB6-FD31-4CBA-BDAB-46A254F08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C6B4FD-EFCE-4E99-800D-17663B87E821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svg"/><Relationship Id="rId6" Type="http://schemas.openxmlformats.org/officeDocument/2006/relationships/image" Target="../media/image6.png"/><Relationship Id="rId7" Type="http://schemas.openxmlformats.org/officeDocument/2006/relationships/image" Target="../media/image7.sv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openxmlformats.org/officeDocument/2006/relationships/tags" Target="../tags/tag1.xml"/><Relationship Id="rId21" Type="http://schemas.openxmlformats.org/officeDocument/2006/relationships/image" Target="../media/image20.png"/><Relationship Id="rId22" Type="http://schemas.openxmlformats.org/officeDocument/2006/relationships/slideLayout" Target="../slideLayouts/slideLayout7.xml"/><Relationship Id="rId23" Type="http://schemas.openxmlformats.org/officeDocument/2006/relationships/notesSlide" Target="../notesSlides/notesSlide1.xml"/><Relationship Id="rId2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Изображение выглядит как небо, на открытом воздухе, облако, Кучевые облака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 descr="Изображение выглядит как Воздушный шар, транспорт, шар, самолет&#10;&#10;Автоматически созданное описание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3003" y="285501"/>
            <a:ext cx="4672522" cy="6286998"/>
          </a:xfrm>
          <a:prstGeom prst="rect">
            <a:avLst/>
          </a:prstGeom>
        </p:spPr>
      </p:pic>
      <p:grpSp>
        <p:nvGrpSpPr>
          <p:cNvPr id="88" name="Группа 87"/>
          <p:cNvGrpSpPr/>
          <p:nvPr/>
        </p:nvGrpSpPr>
        <p:grpSpPr>
          <a:xfrm>
            <a:off x="6677025" y="5900860"/>
            <a:ext cx="1933573" cy="542927"/>
            <a:chOff x="6677025" y="5900860"/>
            <a:chExt cx="1933573" cy="542927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6677025" y="5900862"/>
              <a:ext cx="542925" cy="54292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Прямоугольник 49"/>
            <p:cNvSpPr/>
            <p:nvPr/>
          </p:nvSpPr>
          <p:spPr>
            <a:xfrm>
              <a:off x="7372349" y="5900861"/>
              <a:ext cx="542925" cy="54292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Прямоугольник 55"/>
            <p:cNvSpPr/>
            <p:nvPr/>
          </p:nvSpPr>
          <p:spPr>
            <a:xfrm>
              <a:off x="8067673" y="5900860"/>
              <a:ext cx="542925" cy="54292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9" name="Группа 88"/>
          <p:cNvGrpSpPr/>
          <p:nvPr/>
        </p:nvGrpSpPr>
        <p:grpSpPr>
          <a:xfrm>
            <a:off x="6699585" y="5871472"/>
            <a:ext cx="1947240" cy="606476"/>
            <a:chOff x="6699585" y="5871472"/>
            <a:chExt cx="1947240" cy="606476"/>
          </a:xfrm>
        </p:grpSpPr>
        <p:pic>
          <p:nvPicPr>
            <p:cNvPr id="16" name="Рисунок 15" descr="Флажок со сплошной заливкой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699585" y="5923420"/>
              <a:ext cx="497804" cy="497804"/>
            </a:xfrm>
            <a:prstGeom prst="rect">
              <a:avLst/>
            </a:prstGeom>
          </p:spPr>
        </p:pic>
        <p:pic>
          <p:nvPicPr>
            <p:cNvPr id="18" name="Рисунок 17" descr="Закрыть со сплошной заливкой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340573" y="5871472"/>
              <a:ext cx="606476" cy="606476"/>
            </a:xfrm>
            <a:prstGeom prst="rect">
              <a:avLst/>
            </a:prstGeom>
          </p:spPr>
        </p:pic>
        <p:pic>
          <p:nvPicPr>
            <p:cNvPr id="57" name="Рисунок 56" descr="Закрыть со сплошной заливкой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040349" y="5871472"/>
              <a:ext cx="606476" cy="606476"/>
            </a:xfrm>
            <a:prstGeom prst="rect">
              <a:avLst/>
            </a:prstGeom>
          </p:spPr>
        </p:pic>
      </p:grpSp>
      <p:pic>
        <p:nvPicPr>
          <p:cNvPr id="20" name="Рисунок 19" descr="Изображение выглядит как еда, конфета, шоколад, кондитерские изделия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828675"/>
            <a:ext cx="2764270" cy="2764270"/>
          </a:xfrm>
          <a:prstGeom prst="rect">
            <a:avLst/>
          </a:prstGeom>
        </p:spPr>
      </p:pic>
      <p:pic>
        <p:nvPicPr>
          <p:cNvPr id="71" name="Рисунок 7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83888" y="669798"/>
            <a:ext cx="2045855" cy="304925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Рисунок 6" descr="Изображение выглядит как зажигалка&#10;&#10;Автоматически созданное описание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7802" y="569348"/>
            <a:ext cx="3282923" cy="3282923"/>
          </a:xfrm>
          <a:prstGeom prst="rect">
            <a:avLst/>
          </a:prstGeom>
        </p:spPr>
      </p:pic>
      <p:grpSp>
        <p:nvGrpSpPr>
          <p:cNvPr id="75" name="Группа 74"/>
          <p:cNvGrpSpPr/>
          <p:nvPr/>
        </p:nvGrpSpPr>
        <p:grpSpPr>
          <a:xfrm>
            <a:off x="6640061" y="5871472"/>
            <a:ext cx="2007499" cy="606476"/>
            <a:chOff x="6633770" y="5856777"/>
            <a:chExt cx="2007499" cy="606476"/>
          </a:xfrm>
        </p:grpSpPr>
        <p:pic>
          <p:nvPicPr>
            <p:cNvPr id="77" name="Рисунок 76" descr="Флажок со сплошной заливкой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388862" y="5925808"/>
              <a:ext cx="497804" cy="497804"/>
            </a:xfrm>
            <a:prstGeom prst="rect">
              <a:avLst/>
            </a:prstGeom>
          </p:spPr>
        </p:pic>
        <p:pic>
          <p:nvPicPr>
            <p:cNvPr id="79" name="Рисунок 78" descr="Закрыть со сплошной заливкой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633770" y="5856777"/>
              <a:ext cx="606476" cy="606476"/>
            </a:xfrm>
            <a:prstGeom prst="rect">
              <a:avLst/>
            </a:prstGeom>
          </p:spPr>
        </p:pic>
        <p:pic>
          <p:nvPicPr>
            <p:cNvPr id="81" name="Рисунок 80" descr="Закрыть со сплошной заливкой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034793" y="5856777"/>
              <a:ext cx="606476" cy="606476"/>
            </a:xfrm>
            <a:prstGeom prst="rect">
              <a:avLst/>
            </a:prstGeom>
          </p:spPr>
        </p:pic>
      </p:grpSp>
      <p:grpSp>
        <p:nvGrpSpPr>
          <p:cNvPr id="96" name="Группа 95"/>
          <p:cNvGrpSpPr/>
          <p:nvPr/>
        </p:nvGrpSpPr>
        <p:grpSpPr>
          <a:xfrm>
            <a:off x="6639984" y="5871472"/>
            <a:ext cx="1948711" cy="607989"/>
            <a:chOff x="6633770" y="5855264"/>
            <a:chExt cx="1948711" cy="607989"/>
          </a:xfrm>
        </p:grpSpPr>
        <p:pic>
          <p:nvPicPr>
            <p:cNvPr id="97" name="Рисунок 96" descr="Флажок со сплошной заливкой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084677" y="5938160"/>
              <a:ext cx="497804" cy="497804"/>
            </a:xfrm>
            <a:prstGeom prst="rect">
              <a:avLst/>
            </a:prstGeom>
          </p:spPr>
        </p:pic>
        <p:pic>
          <p:nvPicPr>
            <p:cNvPr id="98" name="Рисунок 97" descr="Закрыть со сплошной заливкой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633770" y="5856777"/>
              <a:ext cx="606476" cy="606476"/>
            </a:xfrm>
            <a:prstGeom prst="rect">
              <a:avLst/>
            </a:prstGeom>
          </p:spPr>
        </p:pic>
        <p:pic>
          <p:nvPicPr>
            <p:cNvPr id="99" name="Рисунок 98" descr="Закрыть со сплошной заливкой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335017" y="5855264"/>
              <a:ext cx="606476" cy="606476"/>
            </a:xfrm>
            <a:prstGeom prst="rect">
              <a:avLst/>
            </a:prstGeom>
          </p:spPr>
        </p:pic>
      </p:grpSp>
      <p:pic>
        <p:nvPicPr>
          <p:cNvPr id="64" name="Рисунок 63" descr="Изображение выглядит как фрукт, вишня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844" y="959403"/>
            <a:ext cx="2759654" cy="2759654"/>
          </a:xfrm>
          <a:prstGeom prst="rect">
            <a:avLst/>
          </a:prstGeom>
        </p:spPr>
      </p:pic>
      <p:grpSp>
        <p:nvGrpSpPr>
          <p:cNvPr id="100" name="Группа 99"/>
          <p:cNvGrpSpPr/>
          <p:nvPr/>
        </p:nvGrpSpPr>
        <p:grpSpPr>
          <a:xfrm>
            <a:off x="6637898" y="5871472"/>
            <a:ext cx="2007499" cy="606476"/>
            <a:chOff x="6633770" y="5856777"/>
            <a:chExt cx="2007499" cy="606476"/>
          </a:xfrm>
        </p:grpSpPr>
        <p:pic>
          <p:nvPicPr>
            <p:cNvPr id="101" name="Рисунок 100" descr="Флажок со сплошной заливкой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388862" y="5925808"/>
              <a:ext cx="497804" cy="497804"/>
            </a:xfrm>
            <a:prstGeom prst="rect">
              <a:avLst/>
            </a:prstGeom>
          </p:spPr>
        </p:pic>
        <p:pic>
          <p:nvPicPr>
            <p:cNvPr id="102" name="Рисунок 101" descr="Закрыть со сплошной заливкой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633770" y="5856777"/>
              <a:ext cx="606476" cy="606476"/>
            </a:xfrm>
            <a:prstGeom prst="rect">
              <a:avLst/>
            </a:prstGeom>
          </p:spPr>
        </p:pic>
        <p:pic>
          <p:nvPicPr>
            <p:cNvPr id="103" name="Рисунок 102" descr="Закрыть со сплошной заливкой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034793" y="5856777"/>
              <a:ext cx="606476" cy="606476"/>
            </a:xfrm>
            <a:prstGeom prst="rect">
              <a:avLst/>
            </a:prstGeom>
          </p:spPr>
        </p:pic>
      </p:grpSp>
      <p:pic>
        <p:nvPicPr>
          <p:cNvPr id="9" name="Рисунок 8" descr="Изображение выглядит как круг, лампа, иллюстрация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9351" y="650397"/>
            <a:ext cx="3237568" cy="3458896"/>
          </a:xfrm>
          <a:prstGeom prst="rect">
            <a:avLst/>
          </a:prstGeom>
        </p:spPr>
      </p:pic>
      <p:grpSp>
        <p:nvGrpSpPr>
          <p:cNvPr id="104" name="Группа 103"/>
          <p:cNvGrpSpPr/>
          <p:nvPr/>
        </p:nvGrpSpPr>
        <p:grpSpPr>
          <a:xfrm>
            <a:off x="6637842" y="5872454"/>
            <a:ext cx="1948711" cy="607989"/>
            <a:chOff x="6633770" y="5855264"/>
            <a:chExt cx="1948711" cy="607989"/>
          </a:xfrm>
        </p:grpSpPr>
        <p:pic>
          <p:nvPicPr>
            <p:cNvPr id="105" name="Рисунок 104" descr="Флажок со сплошной заливкой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084677" y="5938160"/>
              <a:ext cx="497804" cy="497804"/>
            </a:xfrm>
            <a:prstGeom prst="rect">
              <a:avLst/>
            </a:prstGeom>
          </p:spPr>
        </p:pic>
        <p:pic>
          <p:nvPicPr>
            <p:cNvPr id="106" name="Рисунок 105" descr="Закрыть со сплошной заливкой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633770" y="5856777"/>
              <a:ext cx="606476" cy="606476"/>
            </a:xfrm>
            <a:prstGeom prst="rect">
              <a:avLst/>
            </a:prstGeom>
          </p:spPr>
        </p:pic>
        <p:pic>
          <p:nvPicPr>
            <p:cNvPr id="107" name="Рисунок 106" descr="Закрыть со сплошной заливкой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335017" y="5855264"/>
              <a:ext cx="606476" cy="606476"/>
            </a:xfrm>
            <a:prstGeom prst="rect">
              <a:avLst/>
            </a:prstGeom>
          </p:spPr>
        </p:pic>
      </p:grpSp>
      <p:pic>
        <p:nvPicPr>
          <p:cNvPr id="4" name="Рисунок 3" descr="Изображение выглядит как Наушники, наушники, Амбушюр, Аудиооборудование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5807" y="930527"/>
            <a:ext cx="2715926" cy="2715926"/>
          </a:xfrm>
          <a:prstGeom prst="rect">
            <a:avLst/>
          </a:prstGeom>
        </p:spPr>
      </p:pic>
      <p:grpSp>
        <p:nvGrpSpPr>
          <p:cNvPr id="108" name="Группа 107"/>
          <p:cNvGrpSpPr/>
          <p:nvPr/>
        </p:nvGrpSpPr>
        <p:grpSpPr>
          <a:xfrm>
            <a:off x="6639326" y="5871472"/>
            <a:ext cx="2007499" cy="606476"/>
            <a:chOff x="6633770" y="5856777"/>
            <a:chExt cx="2007499" cy="606476"/>
          </a:xfrm>
        </p:grpSpPr>
        <p:pic>
          <p:nvPicPr>
            <p:cNvPr id="109" name="Рисунок 108" descr="Флажок со сплошной заливкой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388862" y="5925808"/>
              <a:ext cx="497804" cy="497804"/>
            </a:xfrm>
            <a:prstGeom prst="rect">
              <a:avLst/>
            </a:prstGeom>
          </p:spPr>
        </p:pic>
        <p:pic>
          <p:nvPicPr>
            <p:cNvPr id="110" name="Рисунок 109" descr="Закрыть со сплошной заливкой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633770" y="5856777"/>
              <a:ext cx="606476" cy="606476"/>
            </a:xfrm>
            <a:prstGeom prst="rect">
              <a:avLst/>
            </a:prstGeom>
          </p:spPr>
        </p:pic>
        <p:pic>
          <p:nvPicPr>
            <p:cNvPr id="111" name="Рисунок 110" descr="Закрыть со сплошной заливкой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034793" y="5856777"/>
              <a:ext cx="606476" cy="606476"/>
            </a:xfrm>
            <a:prstGeom prst="rect">
              <a:avLst/>
            </a:prstGeom>
          </p:spPr>
        </p:pic>
      </p:grpSp>
      <p:pic>
        <p:nvPicPr>
          <p:cNvPr id="62" name="Рисунок 61" descr="Изображение выглядит как апельсин, фрукт, тыква&#10;&#10;Автоматически созданное описание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481" y="794512"/>
            <a:ext cx="2650667" cy="2650667"/>
          </a:xfrm>
          <a:prstGeom prst="rect">
            <a:avLst/>
          </a:prstGeom>
        </p:spPr>
      </p:pic>
      <p:grpSp>
        <p:nvGrpSpPr>
          <p:cNvPr id="86" name="Группа 85"/>
          <p:cNvGrpSpPr/>
          <p:nvPr/>
        </p:nvGrpSpPr>
        <p:grpSpPr>
          <a:xfrm>
            <a:off x="6687836" y="5884964"/>
            <a:ext cx="1947240" cy="606476"/>
            <a:chOff x="6699585" y="5871472"/>
            <a:chExt cx="1947240" cy="606476"/>
          </a:xfrm>
        </p:grpSpPr>
        <p:pic>
          <p:nvPicPr>
            <p:cNvPr id="87" name="Рисунок 86" descr="Флажок со сплошной заливкой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699585" y="5923420"/>
              <a:ext cx="497804" cy="497804"/>
            </a:xfrm>
            <a:prstGeom prst="rect">
              <a:avLst/>
            </a:prstGeom>
          </p:spPr>
        </p:pic>
        <p:pic>
          <p:nvPicPr>
            <p:cNvPr id="94" name="Рисунок 93" descr="Закрыть со сплошной заливкой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340573" y="5871472"/>
              <a:ext cx="606476" cy="606476"/>
            </a:xfrm>
            <a:prstGeom prst="rect">
              <a:avLst/>
            </a:prstGeom>
          </p:spPr>
        </p:pic>
        <p:pic>
          <p:nvPicPr>
            <p:cNvPr id="95" name="Рисунок 94" descr="Закрыть со сплошной заливкой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040349" y="5871472"/>
              <a:ext cx="606476" cy="606476"/>
            </a:xfrm>
            <a:prstGeom prst="rect">
              <a:avLst/>
            </a:prstGeom>
          </p:spPr>
        </p:pic>
      </p:grpSp>
      <p:pic>
        <p:nvPicPr>
          <p:cNvPr id="70" name="Рисунок 69" descr="Изображение выглядит как фрукт, еда, десерт, молочные продукты&#10;&#10;Автоматически созданное описание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246" y="1003406"/>
            <a:ext cx="2565135" cy="2565135"/>
          </a:xfrm>
          <a:prstGeom prst="rect">
            <a:avLst/>
          </a:prstGeom>
        </p:spPr>
      </p:pic>
      <p:grpSp>
        <p:nvGrpSpPr>
          <p:cNvPr id="116" name="Группа 115"/>
          <p:cNvGrpSpPr/>
          <p:nvPr/>
        </p:nvGrpSpPr>
        <p:grpSpPr>
          <a:xfrm>
            <a:off x="6628312" y="5875197"/>
            <a:ext cx="2007499" cy="606476"/>
            <a:chOff x="6633770" y="5856777"/>
            <a:chExt cx="2007499" cy="606476"/>
          </a:xfrm>
        </p:grpSpPr>
        <p:pic>
          <p:nvPicPr>
            <p:cNvPr id="117" name="Рисунок 116" descr="Флажок со сплошной заливкой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388862" y="5925808"/>
              <a:ext cx="497804" cy="497804"/>
            </a:xfrm>
            <a:prstGeom prst="rect">
              <a:avLst/>
            </a:prstGeom>
          </p:spPr>
        </p:pic>
        <p:pic>
          <p:nvPicPr>
            <p:cNvPr id="118" name="Рисунок 117" descr="Закрыть со сплошной заливкой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633770" y="5856777"/>
              <a:ext cx="606476" cy="606476"/>
            </a:xfrm>
            <a:prstGeom prst="rect">
              <a:avLst/>
            </a:prstGeom>
          </p:spPr>
        </p:pic>
        <p:pic>
          <p:nvPicPr>
            <p:cNvPr id="119" name="Рисунок 118" descr="Закрыть со сплошной заливкой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034793" y="5856777"/>
              <a:ext cx="606476" cy="606476"/>
            </a:xfrm>
            <a:prstGeom prst="rect">
              <a:avLst/>
            </a:prstGeom>
          </p:spPr>
        </p:pic>
      </p:grpSp>
      <p:pic>
        <p:nvPicPr>
          <p:cNvPr id="60" name="Рисунок 59" descr="Изображение выглядит как шина, автокомпонент, Синтетический каучук, Автомобильная шина&#10;&#10;Автоматически созданное описание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097" y="785769"/>
            <a:ext cx="2779895" cy="2779895"/>
          </a:xfrm>
          <a:prstGeom prst="rect">
            <a:avLst/>
          </a:prstGeom>
        </p:spPr>
      </p:pic>
      <p:grpSp>
        <p:nvGrpSpPr>
          <p:cNvPr id="120" name="Группа 119"/>
          <p:cNvGrpSpPr/>
          <p:nvPr/>
        </p:nvGrpSpPr>
        <p:grpSpPr>
          <a:xfrm>
            <a:off x="6686811" y="5887647"/>
            <a:ext cx="1947240" cy="606476"/>
            <a:chOff x="6699585" y="5871472"/>
            <a:chExt cx="1947240" cy="606476"/>
          </a:xfrm>
        </p:grpSpPr>
        <p:pic>
          <p:nvPicPr>
            <p:cNvPr id="121" name="Рисунок 120" descr="Флажок со сплошной заливкой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699585" y="5923420"/>
              <a:ext cx="497804" cy="497804"/>
            </a:xfrm>
            <a:prstGeom prst="rect">
              <a:avLst/>
            </a:prstGeom>
          </p:spPr>
        </p:pic>
        <p:pic>
          <p:nvPicPr>
            <p:cNvPr id="122" name="Рисунок 121" descr="Закрыть со сплошной заливкой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340573" y="5871472"/>
              <a:ext cx="606476" cy="606476"/>
            </a:xfrm>
            <a:prstGeom prst="rect">
              <a:avLst/>
            </a:prstGeom>
          </p:spPr>
        </p:pic>
        <p:pic>
          <p:nvPicPr>
            <p:cNvPr id="123" name="Рисунок 122" descr="Закрыть со сплошной заливкой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040349" y="5871472"/>
              <a:ext cx="606476" cy="606476"/>
            </a:xfrm>
            <a:prstGeom prst="rect">
              <a:avLst/>
            </a:prstGeom>
          </p:spPr>
        </p:pic>
      </p:grpSp>
      <p:grpSp>
        <p:nvGrpSpPr>
          <p:cNvPr id="124" name="Группа 123"/>
          <p:cNvGrpSpPr/>
          <p:nvPr/>
        </p:nvGrpSpPr>
        <p:grpSpPr>
          <a:xfrm>
            <a:off x="6648051" y="5876214"/>
            <a:ext cx="1948711" cy="607989"/>
            <a:chOff x="6633770" y="5855264"/>
            <a:chExt cx="1948711" cy="607989"/>
          </a:xfrm>
        </p:grpSpPr>
        <p:pic>
          <p:nvPicPr>
            <p:cNvPr id="125" name="Рисунок 124" descr="Флажок со сплошной заливкой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084677" y="5938160"/>
              <a:ext cx="497804" cy="497804"/>
            </a:xfrm>
            <a:prstGeom prst="rect">
              <a:avLst/>
            </a:prstGeom>
          </p:spPr>
        </p:pic>
        <p:pic>
          <p:nvPicPr>
            <p:cNvPr id="126" name="Рисунок 125" descr="Закрыть со сплошной заливкой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633770" y="5856777"/>
              <a:ext cx="606476" cy="606476"/>
            </a:xfrm>
            <a:prstGeom prst="rect">
              <a:avLst/>
            </a:prstGeom>
          </p:spPr>
        </p:pic>
        <p:pic>
          <p:nvPicPr>
            <p:cNvPr id="127" name="Рисунок 126" descr="Закрыть со сплошной заливкой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335017" y="5855264"/>
              <a:ext cx="606476" cy="606476"/>
            </a:xfrm>
            <a:prstGeom prst="rect">
              <a:avLst/>
            </a:prstGeom>
          </p:spPr>
        </p:pic>
      </p:grpSp>
      <p:pic>
        <p:nvPicPr>
          <p:cNvPr id="5" name="Рисунок 4" descr="Изображение выглядит как кухонные принадлежности, Посуда и формы для выпечки, сковорода, кастрюля&#10;&#10;Автоматически созданное описание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0917" y="729469"/>
            <a:ext cx="3467011" cy="3467011"/>
          </a:xfrm>
          <a:prstGeom prst="rect">
            <a:avLst/>
          </a:prstGeom>
        </p:spPr>
      </p:pic>
      <p:pic>
        <p:nvPicPr>
          <p:cNvPr id="58" name="Рисунок 57" descr="Изображение выглядит как рисунок, зарисовка, растение, лист&#10;&#10;Автоматически созданное описание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320" y="1189025"/>
            <a:ext cx="2335913" cy="2335913"/>
          </a:xfrm>
          <a:prstGeom prst="rect">
            <a:avLst/>
          </a:prstGeom>
        </p:spPr>
      </p:pic>
      <p:grpSp>
        <p:nvGrpSpPr>
          <p:cNvPr id="112" name="Группа 111"/>
          <p:cNvGrpSpPr/>
          <p:nvPr/>
        </p:nvGrpSpPr>
        <p:grpSpPr>
          <a:xfrm>
            <a:off x="6709160" y="5871828"/>
            <a:ext cx="1947240" cy="606476"/>
            <a:chOff x="6699585" y="5871472"/>
            <a:chExt cx="1947240" cy="606476"/>
          </a:xfrm>
        </p:grpSpPr>
        <p:pic>
          <p:nvPicPr>
            <p:cNvPr id="113" name="Рисунок 112" descr="Флажок со сплошной заливкой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699585" y="5923420"/>
              <a:ext cx="497804" cy="497804"/>
            </a:xfrm>
            <a:prstGeom prst="rect">
              <a:avLst/>
            </a:prstGeom>
          </p:spPr>
        </p:pic>
        <p:pic>
          <p:nvPicPr>
            <p:cNvPr id="114" name="Рисунок 113" descr="Закрыть со сплошной заливкой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340573" y="5871472"/>
              <a:ext cx="606476" cy="606476"/>
            </a:xfrm>
            <a:prstGeom prst="rect">
              <a:avLst/>
            </a:prstGeom>
          </p:spPr>
        </p:pic>
        <p:pic>
          <p:nvPicPr>
            <p:cNvPr id="115" name="Рисунок 114" descr="Закрыть со сплошной заливкой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040349" y="5871472"/>
              <a:ext cx="606476" cy="606476"/>
            </a:xfrm>
            <a:prstGeom prst="rect">
              <a:avLst/>
            </a:prstGeom>
          </p:spPr>
        </p:pic>
      </p:grpSp>
      <p:pic>
        <p:nvPicPr>
          <p:cNvPr id="68" name="Рисунок 67" descr="Изображение выглядит как растение, цветок, лепесток, пружина&#10;&#10;Автоматически созданное описание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804" y="476031"/>
            <a:ext cx="3078018" cy="3519202"/>
          </a:xfrm>
          <a:prstGeom prst="rect">
            <a:avLst/>
          </a:prstGeom>
        </p:spPr>
      </p:pic>
      <p:grpSp>
        <p:nvGrpSpPr>
          <p:cNvPr id="132" name="Группа 131"/>
          <p:cNvGrpSpPr/>
          <p:nvPr/>
        </p:nvGrpSpPr>
        <p:grpSpPr>
          <a:xfrm>
            <a:off x="6640351" y="5881819"/>
            <a:ext cx="1948711" cy="607989"/>
            <a:chOff x="6633770" y="5855264"/>
            <a:chExt cx="1948711" cy="607989"/>
          </a:xfrm>
        </p:grpSpPr>
        <p:pic>
          <p:nvPicPr>
            <p:cNvPr id="133" name="Рисунок 132" descr="Флажок со сплошной заливкой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084677" y="5938160"/>
              <a:ext cx="497804" cy="497804"/>
            </a:xfrm>
            <a:prstGeom prst="rect">
              <a:avLst/>
            </a:prstGeom>
          </p:spPr>
        </p:pic>
        <p:pic>
          <p:nvPicPr>
            <p:cNvPr id="134" name="Рисунок 133" descr="Закрыть со сплошной заливкой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633770" y="5856777"/>
              <a:ext cx="606476" cy="606476"/>
            </a:xfrm>
            <a:prstGeom prst="rect">
              <a:avLst/>
            </a:prstGeom>
          </p:spPr>
        </p:pic>
        <p:pic>
          <p:nvPicPr>
            <p:cNvPr id="135" name="Рисунок 134" descr="Закрыть со сплошной заливкой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335017" y="5855264"/>
              <a:ext cx="606476" cy="606476"/>
            </a:xfrm>
            <a:prstGeom prst="rect">
              <a:avLst/>
            </a:prstGeom>
          </p:spPr>
        </p:pic>
      </p:grpSp>
      <p:pic>
        <p:nvPicPr>
          <p:cNvPr id="207" name="Picture 206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585470" y="1152525"/>
            <a:ext cx="3495675" cy="4362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13</cp:revision>
  <dcterms:created xsi:type="dcterms:W3CDTF">2024-04-17T17:27:00Z</dcterms:created>
  <dcterms:modified xsi:type="dcterms:W3CDTF">2024-07-08T07:46:01Z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E3D707601D2D4646A0E1E8073474A336_12</vt:lpwstr>
  </property>
  <property fmtid="{D5CDD505-2E9C-101B-9397-08002B2CF9AE}" pid="3" name="KSOProductBuildVer">
    <vt:lpwstr>1033-12.2.0.17119</vt:lpwstr>
  </property>
</Properties>
</file>