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307" y="4603846"/>
            <a:ext cx="1272430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351843" y="730313"/>
            <a:ext cx="1759605" cy="1550602"/>
            <a:chOff x="-9129056" y="-2763440"/>
            <a:chExt cx="10058471" cy="8863744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749301" y="496590"/>
            <a:ext cx="1892859" cy="1988798"/>
            <a:chOff x="13693052" y="-6733479"/>
            <a:chExt cx="8970889" cy="9425575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5953" y="859093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821" y="661201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952" y="2644204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6167" y="4535143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75" y="2668811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9" b="-5511"/>
          <a:stretch/>
        </p:blipFill>
        <p:spPr>
          <a:xfrm>
            <a:off x="6247486" y="704413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418" y="4582923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767005" y="2700555"/>
            <a:ext cx="1613120" cy="1421516"/>
            <a:chOff x="-9129056" y="-2763440"/>
            <a:chExt cx="10058471" cy="8863744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012897" y="4245710"/>
            <a:ext cx="1892859" cy="1988798"/>
            <a:chOff x="13693052" y="-6733479"/>
            <a:chExt cx="8970889" cy="9425575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83557" y="1213909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21240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5975E-7575-4D26-9810-1A68597F25D2}"/>
</file>

<file path=customXml/itemProps2.xml><?xml version="1.0" encoding="utf-8"?>
<ds:datastoreItem xmlns:ds="http://schemas.openxmlformats.org/officeDocument/2006/customXml" ds:itemID="{7D091614-7A8E-4E3A-A84E-4EB6E8E75740}"/>
</file>

<file path=customXml/itemProps3.xml><?xml version="1.0" encoding="utf-8"?>
<ds:datastoreItem xmlns:ds="http://schemas.openxmlformats.org/officeDocument/2006/customXml" ds:itemID="{8BD64DF3-A4A9-42F0-B303-52BA43FBCB06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2025-02-28T10:57:04Z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