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8DC5C9E6-3E1D-BB7F-9F77-C122ED82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74" y="-124398"/>
            <a:ext cx="1275118" cy="1242791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7E26D6-0CF4-7643-B99B-013B50542D11}"/>
              </a:ext>
            </a:extLst>
          </p:cNvPr>
          <p:cNvGrpSpPr/>
          <p:nvPr/>
        </p:nvGrpSpPr>
        <p:grpSpPr>
          <a:xfrm>
            <a:off x="2010165" y="235439"/>
            <a:ext cx="3715928" cy="2460304"/>
            <a:chOff x="5071503" y="2036713"/>
            <a:chExt cx="3715928" cy="24603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5071503" y="2036713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веселый дедушка.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7A520F-4A56-BF16-F1ED-2DCDE26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766" y="2339181"/>
              <a:ext cx="2119665" cy="211966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70785" y="250666"/>
            <a:ext cx="3450867" cy="2477964"/>
            <a:chOff x="5018489" y="3234289"/>
            <a:chExt cx="3450867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люблю 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бабушку</a:t>
              </a:r>
              <a:r>
                <a:rPr lang="ru-RU" dirty="0"/>
                <a:t>.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94" y="3737224"/>
              <a:ext cx="1766877" cy="17668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06078D9-65CB-F598-F96C-DAA28D05BDC7}"/>
              </a:ext>
            </a:extLst>
          </p:cNvPr>
          <p:cNvGrpSpPr/>
          <p:nvPr/>
        </p:nvGrpSpPr>
        <p:grpSpPr>
          <a:xfrm>
            <a:off x="1913289" y="255231"/>
            <a:ext cx="3446224" cy="2752695"/>
            <a:chOff x="5330024" y="3459653"/>
            <a:chExt cx="3446224" cy="275269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5330024" y="3459653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снег лежит на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избушке.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5316A6B-A050-3270-E61E-3F8751E8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319" y="4594914"/>
              <a:ext cx="1617434" cy="161743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DB52914-3E4F-368A-C827-476B4F31C342}"/>
              </a:ext>
            </a:extLst>
          </p:cNvPr>
          <p:cNvGrpSpPr/>
          <p:nvPr/>
        </p:nvGrpSpPr>
        <p:grpSpPr>
          <a:xfrm>
            <a:off x="1945074" y="238947"/>
            <a:ext cx="3624082" cy="2575367"/>
            <a:chOff x="5308439" y="3419176"/>
            <a:chExt cx="3624082" cy="2575367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5308439" y="3419176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высокая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башня</a:t>
              </a:r>
              <a:r>
                <a:rPr lang="ru-RU" dirty="0"/>
                <a:t>.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50B4877-19A2-D721-CA2D-387621C7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917" y="3799361"/>
              <a:ext cx="1948604" cy="194860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DB72572-333E-27D0-7159-7883FA132A4E}"/>
              </a:ext>
            </a:extLst>
          </p:cNvPr>
          <p:cNvGrpSpPr/>
          <p:nvPr/>
        </p:nvGrpSpPr>
        <p:grpSpPr>
          <a:xfrm>
            <a:off x="1924304" y="217167"/>
            <a:ext cx="3770653" cy="2559206"/>
            <a:chOff x="5318108" y="3360516"/>
            <a:chExt cx="3770653" cy="2559206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5318108" y="3360516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слышу голос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кукушки.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949B7F7-4287-5B78-7148-D45B1203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01" y="4257962"/>
              <a:ext cx="1661760" cy="166176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4502D8EA-E6B4-D467-7BCC-1763BA82B375}"/>
              </a:ext>
            </a:extLst>
          </p:cNvPr>
          <p:cNvGrpSpPr/>
          <p:nvPr/>
        </p:nvGrpSpPr>
        <p:grpSpPr>
          <a:xfrm>
            <a:off x="1945074" y="207482"/>
            <a:ext cx="3467111" cy="2535902"/>
            <a:chOff x="5278397" y="3527118"/>
            <a:chExt cx="3467111" cy="2535902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5278397" y="35271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прибежал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 финишу. 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68E4157-0F2A-D46E-D35B-99956E41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36" y="4821216"/>
              <a:ext cx="1241804" cy="124180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DDEFF7F-EFF5-7448-86A5-A234C3F91837}"/>
              </a:ext>
            </a:extLst>
          </p:cNvPr>
          <p:cNvGrpSpPr/>
          <p:nvPr/>
        </p:nvGrpSpPr>
        <p:grpSpPr>
          <a:xfrm>
            <a:off x="2010990" y="199096"/>
            <a:ext cx="3552986" cy="2526349"/>
            <a:chOff x="5309032" y="2214880"/>
            <a:chExt cx="3552986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5309032" y="2214880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в лесу спит мишка.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32E66A-FB75-5F52-47A0-9A52FF73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143" y="3198279"/>
              <a:ext cx="1528875" cy="1528875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1B293BE-4BD8-56BE-4334-D8A2D697BBBD}"/>
              </a:ext>
            </a:extLst>
          </p:cNvPr>
          <p:cNvGrpSpPr/>
          <p:nvPr/>
        </p:nvGrpSpPr>
        <p:grpSpPr>
          <a:xfrm>
            <a:off x="2010165" y="267343"/>
            <a:ext cx="3669177" cy="2417671"/>
            <a:chOff x="5293157" y="3592239"/>
            <a:chExt cx="3899445" cy="2417671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5293157" y="3592239"/>
              <a:ext cx="3494304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туш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мама купила туш.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C07CDCF-87D0-A16D-A875-1702EAFF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284" y="3626260"/>
              <a:ext cx="2210318" cy="2210318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E36D01E-3135-8727-8E42-9A8194AA80B3}"/>
              </a:ext>
            </a:extLst>
          </p:cNvPr>
          <p:cNvGrpSpPr/>
          <p:nvPr/>
        </p:nvGrpSpPr>
        <p:grpSpPr>
          <a:xfrm>
            <a:off x="1995335" y="255231"/>
            <a:ext cx="3359618" cy="2443770"/>
            <a:chOff x="5478778" y="3524316"/>
            <a:chExt cx="3263699" cy="2443770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5478778" y="3524316"/>
              <a:ext cx="3263699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поточил карандаши.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511EA29-47FE-2AE9-00CB-5F3D83E0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008" y="4336793"/>
              <a:ext cx="1112245" cy="1631293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FC6A4BF-4288-5A0C-A922-26CEDEB85E9C}"/>
              </a:ext>
            </a:extLst>
          </p:cNvPr>
          <p:cNvGrpSpPr/>
          <p:nvPr/>
        </p:nvGrpSpPr>
        <p:grpSpPr>
          <a:xfrm>
            <a:off x="2033471" y="241403"/>
            <a:ext cx="3301482" cy="2494498"/>
            <a:chOff x="5452786" y="857447"/>
            <a:chExt cx="4695331" cy="3177021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5452786" y="857447"/>
              <a:ext cx="4695331" cy="31298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починили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крышу.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44DB8486-726B-AEDC-11EE-9CD54586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51" y="2013173"/>
              <a:ext cx="2021294" cy="2021295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35" y="115599"/>
            <a:ext cx="4257221" cy="44011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19431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99</Words>
  <Application>Microsoft Office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2024-08-15T08:15:30Z</dcterms:created>
  <dcterms:modified xsi:type="dcterms:W3CDTF">2024-08-15T14:08:29Z</dcterms:modified>
</cp:coreProperties>
</file>