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7042"/>
            <a:ext cx="12192000" cy="6875042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452202" y="257339"/>
            <a:ext cx="6774991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4" y="343332"/>
            <a:ext cx="1522274" cy="1370048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413651" y="4222801"/>
            <a:ext cx="6810853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Прямокутник: округлені кути 18"/>
          <p:cNvSpPr/>
          <p:nvPr/>
        </p:nvSpPr>
        <p:spPr>
          <a:xfrm>
            <a:off x="413651" y="2210797"/>
            <a:ext cx="6810852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3" y="4293305"/>
            <a:ext cx="1363090" cy="13630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r="-2082"/>
          <a:stretch>
            <a:fillRect/>
          </a:stretch>
        </p:blipFill>
        <p:spPr>
          <a:xfrm>
            <a:off x="861153" y="2589224"/>
            <a:ext cx="1656106" cy="8397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0" y="2403726"/>
            <a:ext cx="1118070" cy="11180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9" y="4253592"/>
            <a:ext cx="787519" cy="13455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21" y="335679"/>
            <a:ext cx="1448733" cy="144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6958" y="1646892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408" y="1646892"/>
            <a:ext cx="1010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7964" y="1624544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ЖЕРЕБЕЦЬ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2342" y="3544701"/>
            <a:ext cx="15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АВТОМОБІЛЬ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5883" y="3544701"/>
            <a:ext cx="116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4355" y="3544701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0268" y="5574097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ДІМ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4178" y="5571247"/>
            <a:ext cx="1150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БУДИНОК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74435" y="5571247"/>
            <a:ext cx="1019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ВУЛИЦЯ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530655"/>
            <a:ext cx="1132445" cy="113244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1575" y="322148"/>
            <a:ext cx="1522276" cy="13700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 b="26732"/>
          <a:stretch>
            <a:fillRect/>
          </a:stretch>
        </p:blipFill>
        <p:spPr>
          <a:xfrm>
            <a:off x="4845782" y="2569191"/>
            <a:ext cx="1848347" cy="942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20" y="2346647"/>
            <a:ext cx="1132445" cy="113244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4244722"/>
            <a:ext cx="1402972" cy="1402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5" y="4293305"/>
            <a:ext cx="1341974" cy="134197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4" y="268414"/>
            <a:ext cx="1448733" cy="14487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33" y="289396"/>
            <a:ext cx="1448733" cy="1448733"/>
          </a:xfrm>
          <a:prstGeom prst="rect">
            <a:avLst/>
          </a:prstGeom>
        </p:spPr>
      </p:pic>
      <p:cxnSp>
        <p:nvCxnSpPr>
          <p:cNvPr id="51" name="Пряма сполучна лінія 50"/>
          <p:cNvCxnSpPr/>
          <p:nvPr/>
        </p:nvCxnSpPr>
        <p:spPr>
          <a:xfrm>
            <a:off x="5247714" y="555404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/>
          <p:nvPr/>
        </p:nvCxnSpPr>
        <p:spPr>
          <a:xfrm flipH="1">
            <a:off x="5281242" y="551335"/>
            <a:ext cx="1205448" cy="10816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94821" y="1662813"/>
            <a:ext cx="1602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ПРЕКРАСНИЙ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48107" y="1668622"/>
            <a:ext cx="1319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92223" y="1649259"/>
            <a:ext cx="156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НЕКРАСИВИЙ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56" y="2403659"/>
            <a:ext cx="1118070" cy="11180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72" y="2291279"/>
            <a:ext cx="1003361" cy="12542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59449" y="3521796"/>
            <a:ext cx="932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ШТОРИ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72140" y="3521796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КИЛИМ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5936" y="352179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ЗАНАВІСКА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957" y="5535597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63175" y="5535597"/>
            <a:ext cx="132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ПОРОЖНІЙ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9980" y="5535597"/>
            <a:ext cx="1636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НАПОВНЕНИЙ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7" y="4325291"/>
            <a:ext cx="1210306" cy="121030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75" y="4449609"/>
            <a:ext cx="1085988" cy="1085988"/>
          </a:xfrm>
          <a:prstGeom prst="rect">
            <a:avLst/>
          </a:prstGeom>
        </p:spPr>
      </p:pic>
      <p:pic>
        <p:nvPicPr>
          <p:cNvPr id="56" name="Рисунок 55" descr="D:\Govorika\Space\Prize\cosmic_giftbox_2d_animation_style_white_background__b5f4f93b-5f57-4e52-9a67-9d2198670d4e.pngcosmic_giftbox_2d_animation_style_white_background__b5f4f93b-5f57-4e52-9a67-9d2198670d4e"/>
          <p:cNvPicPr>
            <a:picLocks noChangeAspect="1"/>
          </p:cNvPicPr>
          <p:nvPr/>
        </p:nvPicPr>
        <p:blipFill>
          <a:blip r:embed="rId19"/>
          <a:srcRect l="940" r="940"/>
          <a:stretch>
            <a:fillRect/>
          </a:stretch>
        </p:blipFill>
        <p:spPr>
          <a:xfrm>
            <a:off x="1927532" y="1092145"/>
            <a:ext cx="3870648" cy="3944476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10500" y="2346960"/>
            <a:ext cx="35718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4" grpId="2"/>
      <p:bldP spid="9" grpId="0"/>
      <p:bldP spid="9" grpId="1"/>
      <p:bldP spid="11" grpId="0"/>
      <p:bldP spid="11" grpId="1"/>
      <p:bldP spid="12" grpId="0"/>
      <p:bldP spid="12" grpId="1"/>
      <p:bldP spid="12" grpId="2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8" grpId="2"/>
      <p:bldP spid="55" grpId="0"/>
      <p:bldP spid="57" grpId="0"/>
      <p:bldP spid="58" grpId="0"/>
      <p:bldP spid="58" grpId="1"/>
      <p:bldP spid="22" grpId="0"/>
      <p:bldP spid="24" grpId="0"/>
      <p:bldP spid="24" grpId="1"/>
      <p:bldP spid="25" grpId="0"/>
      <p:bldP spid="29" grpId="0"/>
      <p:bldP spid="30" grpId="0"/>
      <p:bldP spid="30" grpId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2024-04-13T10:22:00Z</dcterms:created>
  <dcterms:modified xsi:type="dcterms:W3CDTF">2024-11-04T20:49:01Z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A7FE8ED043D24865839D0141CF3E270C_12</vt:lpwstr>
  </property>
  <property fmtid="{D5CDD505-2E9C-101B-9397-08002B2CF9AE}" pid="3" name="KSOProductBuildVer">
    <vt:lpwstr>1033-12.2.0.17119</vt:lpwstr>
  </property>
</Properties>
</file>