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12192000" cy="6858000"/>
  <p:notesSz cx="6858000" cy="9144000"/>
  <p:defaultTextStyle>
    <a:defPPr>
      <a:defRPr lang="ru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7143" autoAdjust="0"/>
    <p:restoredTop sz="94660"/>
  </p:normalViewPr>
  <p:slideViewPr>
    <p:cSldViewPr snapToGrid="0">
      <p:cViewPr>
        <p:scale>
          <a:sx n="50" d="100"/>
          <a:sy n="50" d="100"/>
        </p:scale>
        <p:origin x="746" y="811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presProps" Target="presProps.xml"/><Relationship Id="rId4" Type="http://schemas.openxmlformats.org/officeDocument/2006/relationships/viewProps" Target="viewProps.xml"/><Relationship Id="rId5" Type="http://schemas.openxmlformats.org/officeDocument/2006/relationships/theme" Target="theme/theme1.xml"/><Relationship Id="rId6" Type="http://schemas.openxmlformats.org/officeDocument/2006/relationships/tableStyles" Target="tableStyles.xml"/></Relationship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FAE3AC7-9008-48B3-B9C5-1A3E1890C5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7DC57462-1A09-4CC6-A09C-3C007D471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351FC3CC-1FE9-44A2-813B-DD6AEBEEC1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FF3937F-3901-446E-9B2D-F15E56992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3CFA500B-099D-4145-A0DF-0E27593797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914990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C2D22224-3047-45B3-A50A-06336509AD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DE196769-E30B-4875-9143-2052AD1484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59EBFCE1-42FD-425D-A313-B92721E64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55B442D-9F8F-4814-8303-A52E8D388A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2ECED4A1-7119-43AB-8279-ED70ADD04B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554574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DB91524E-617E-4B14-AD49-EF8A2D5C10C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50A51269-8229-40EF-81DE-2815797619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B1882FD0-EA75-49C2-A866-59EA2D6D62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0C0F7A80-84AD-49C0-A9AF-4A2955943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89F27CD-980B-42E2-A605-C05455F9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5363094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CF13AF9-3B80-4568-A78B-884C3F1AE5F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2CE599D3-8091-48E9-94C0-BCC2076C768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2B73EF3A-FBF1-411C-95CE-63BCDB2DF7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FB74EC3-763F-4EC3-AFCC-DE95F1836C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82428178-FF74-4E31-8AE8-0A05896083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30307937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1FB851E-B3E7-486B-9013-5BB232452E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DF314891-A578-4486-A474-1A787CEFFA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D8258EC7-445F-4A90-BC61-7DBDEFD628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3B860B67-9576-4401-9F32-A1387BD1B1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E76E4F10-5259-44A9-89E1-1E98BCB3EA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7094691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D980DF0-8D61-4F49-B847-274CA3CCC8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0FAEE7F6-F382-4AE6-989D-55BD24C963B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4D22AB49-4A51-4741-8809-685E7F7E20A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D45CC9B4-3BDA-49F9-B1C1-015C969730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3184D1B0-55C6-40BA-ABFD-D53FB6D8CF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45B7AB60-1404-4116-9718-16118DF685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2163922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360EE80D-CD96-45EF-817A-520D052DF8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8F7A299F-F5D8-47CD-8AEF-D83A688827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5DAF6474-72BE-490D-A171-54DCA42F3F9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BF6A99DD-7D7E-4054-A255-8D0C6D6AD5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0224D816-6FCE-483A-B322-0668409D8DA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CEC4EA5A-8010-4088-A549-575363E98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B17D5329-2BDD-4531-B1F7-BC3727333E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F947BD4-CE19-4633-949D-B90909E1B9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407032034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0CC88BD-0935-42D5-A512-50C35D6B7E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B317A49B-F8A7-489D-9E6C-2CA348DA84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76156635-37B3-4C4D-9197-10B88979D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A1BA3004-AF6B-4031-9C44-051D14D4BC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73856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E8DABE6F-18E9-40DA-8358-6C6FAF2FA5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A12AAF18-26CC-4B14-8649-4CC9623F98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584FBB7-4375-43C3-9F12-2E2541A9F5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648539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AF73AE-4F35-4547-AF36-947C5953758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A0B0D8F6-523C-4BA3-B9C5-612EA7DC39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3929DE15-5C94-49E9-B6F1-683050AD042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2FA8F8C-9379-4F87-B05E-A5EF7C2C34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5BDE912D-F3C7-45B2-9A15-631AAB828F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ECFFF980-1D1A-4A44-9A9A-0CAA19EB12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683954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A4994AA-DDF9-49DD-8C62-9194F3D8D6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BEDDCD81-C0BA-494E-96FE-4DA2529E34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UA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233753C0-27CD-4AD5-812E-18613AAEA5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EB0CE9CB-3E7A-4093-8510-F4BC5D61A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68DF43C4-160D-43BA-B979-1F3AC487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UA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62E57BC1-724F-46F5-B588-3ED49052D2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28117073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3A4423-EB93-4C09-8A65-EC163B481B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  <a:endParaRPr lang="ru-UA"/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797861E2-0882-461E-A213-9588508DE2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ru-UA"/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835605E9-51A2-43BA-8F43-32105C4FCA5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0DD92D-190E-4859-9B73-0B5FCC688FD8}" type="datetimeFigureOut">
              <a:rPr lang="ru-UA" smtClean="0"/>
              <a:t>18.11.2024</a:t>
            </a:fld>
            <a:endParaRPr lang="ru-UA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E1410CF0-F7E4-4B23-8F28-CC80A65D8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UA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C4BB6B0E-360F-4341-9173-06250DBED94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79D83D6-E3F7-4A1F-86A2-1CE148A2E5E8}" type="slidenum">
              <a:rPr lang="ru-UA" smtClean="0"/>
              <a:t>‹#›</a:t>
            </a:fld>
            <a:endParaRPr lang="ru-UA"/>
          </a:p>
        </p:txBody>
      </p:sp>
    </p:spTree>
    <p:extLst>
      <p:ext uri="{BB962C8B-B14F-4D97-AF65-F5344CB8AC3E}">
        <p14:creationId xmlns:p14="http://schemas.microsoft.com/office/powerpoint/2010/main" val="11027958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JPG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4.png"/><Relationship Id="rId6" Type="http://schemas.openxmlformats.org/officeDocument/2006/relationships/image" Target="../media/image5.png"/><Relationship Id="rId7" Type="http://schemas.openxmlformats.org/officeDocument/2006/relationships/image" Target="../media/image6.png"/><Relationship Id="rId8" Type="http://schemas.openxmlformats.org/officeDocument/2006/relationships/image" Target="../media/image7.png"/><Relationship Id="rId9" Type="http://schemas.openxmlformats.org/officeDocument/2006/relationships/image" Target="../media/image8.png"/><Relationship Id="rId10" Type="http://schemas.openxmlformats.org/officeDocument/2006/relationships/image" Target="../media/image9.png"/><Relationship Id="rId11" Type="http://schemas.openxmlformats.org/officeDocument/2006/relationships/image" Target="../media/image10.png"/><Relationship Id="rId12" Type="http://schemas.openxmlformats.org/officeDocument/2006/relationships/image" Target="../media/image11.png"/><Relationship Id="rId13" Type="http://schemas.openxmlformats.org/officeDocument/2006/relationships/image" Target="../media/image12.png"/><Relationship Id="rId14" Type="http://schemas.openxmlformats.org/officeDocument/2006/relationships/image" Target="../media/image13.png"/><Relationship Id="rId15" Type="http://schemas.openxmlformats.org/officeDocument/2006/relationships/image" Target="../media/image14.png"/><Relationship Id="rId16" Type="http://schemas.openxmlformats.org/officeDocument/2006/relationships/image" Target="../media/image15.png"/><Relationship Id="rId17" Type="http://schemas.openxmlformats.org/officeDocument/2006/relationships/image" Target="../media/image16.png"/><Relationship Id="rId18" Type="http://schemas.openxmlformats.org/officeDocument/2006/relationships/image" Target="../media/image17.png"/><Relationship Id="rId19" Type="http://schemas.openxmlformats.org/officeDocument/2006/relationships/image" Target="../media/image18.png"/><Relationship Id="rId20" Type="http://schemas.openxmlformats.org/officeDocument/2006/relationships/image" Target="../media/image19.png"/><Relationship Id="rId21" Type="http://schemas.openxmlformats.org/officeDocument/2006/relationships/image" Target="../media/image20.png"/><Relationship Id="rId22" Type="http://schemas.openxmlformats.org/officeDocument/2006/relationships/image" Target="../media/image21.png"/><Relationship Id="rId23" Type="http://schemas.openxmlformats.org/officeDocument/2006/relationships/image" Target="../media/image22.png"/><Relationship Id="rId24" Type="http://schemas.openxmlformats.org/officeDocument/2006/relationships/image" Target="../media/image23.png"/><Relationship Id="rId25" Type="http://schemas.openxmlformats.org/officeDocument/2006/relationships/image" Target="../media/image24.png"/><Relationship Id="rId26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4C300B42-07A7-4025-AC9E-EE9063850D1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77235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0C441D7B-D6D2-403D-9AC7-6BBB1A933D5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639" b="18472"/>
          <a:stretch/>
        </p:blipFill>
        <p:spPr>
          <a:xfrm>
            <a:off x="2922750" y="1568650"/>
            <a:ext cx="6346500" cy="4368402"/>
          </a:xfrm>
          <a:prstGeom prst="rect">
            <a:avLst/>
          </a:prstGeom>
        </p:spPr>
      </p:pic>
      <p:sp>
        <p:nvSpPr>
          <p:cNvPr id="8" name="Пузырек для мыслей: облако 7">
            <a:extLst>
              <a:ext uri="{FF2B5EF4-FFF2-40B4-BE49-F238E27FC236}">
                <a16:creationId xmlns:a16="http://schemas.microsoft.com/office/drawing/2014/main" id="{61E1944A-A81C-455D-8EED-B0872E4EC335}"/>
              </a:ext>
            </a:extLst>
          </p:cNvPr>
          <p:cNvSpPr/>
          <p:nvPr/>
        </p:nvSpPr>
        <p:spPr>
          <a:xfrm>
            <a:off x="9054225" y="920948"/>
            <a:ext cx="1962150" cy="1485900"/>
          </a:xfrm>
          <a:prstGeom prst="cloudCallout">
            <a:avLst>
              <a:gd name="adj1" fmla="val -44134"/>
              <a:gd name="adj2" fmla="val 51602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И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Пузырек для мыслей: облако 8">
            <a:extLst>
              <a:ext uri="{FF2B5EF4-FFF2-40B4-BE49-F238E27FC236}">
                <a16:creationId xmlns:a16="http://schemas.microsoft.com/office/drawing/2014/main" id="{46A02F1D-657B-4D2B-B806-811F160C7081}"/>
              </a:ext>
            </a:extLst>
          </p:cNvPr>
          <p:cNvSpPr/>
          <p:nvPr/>
        </p:nvSpPr>
        <p:spPr>
          <a:xfrm>
            <a:off x="936300" y="1168600"/>
            <a:ext cx="1962150" cy="1485900"/>
          </a:xfrm>
          <a:prstGeom prst="cloudCallout">
            <a:avLst>
              <a:gd name="adj1" fmla="val 51497"/>
              <a:gd name="adj2" fmla="val 42629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6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А</a:t>
            </a:r>
            <a:endParaRPr lang="ru-UA" sz="60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Пузырек для мыслей: облако 9">
            <a:extLst>
              <a:ext uri="{FF2B5EF4-FFF2-40B4-BE49-F238E27FC236}">
                <a16:creationId xmlns:a16="http://schemas.microsoft.com/office/drawing/2014/main" id="{B62A7972-8817-4703-8AF5-50E00FA292AA}"/>
              </a:ext>
            </a:extLst>
          </p:cNvPr>
          <p:cNvSpPr/>
          <p:nvPr/>
        </p:nvSpPr>
        <p:spPr>
          <a:xfrm>
            <a:off x="2934900" y="292300"/>
            <a:ext cx="1962150" cy="1485900"/>
          </a:xfrm>
          <a:prstGeom prst="cloudCallout">
            <a:avLst>
              <a:gd name="adj1" fmla="val 29166"/>
              <a:gd name="adj2" fmla="val 63141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О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Пузырек для мыслей: облако 10">
            <a:extLst>
              <a:ext uri="{FF2B5EF4-FFF2-40B4-BE49-F238E27FC236}">
                <a16:creationId xmlns:a16="http://schemas.microsoft.com/office/drawing/2014/main" id="{8BD6A7C1-4622-468A-A40F-E2E88045DE73}"/>
              </a:ext>
            </a:extLst>
          </p:cNvPr>
          <p:cNvSpPr/>
          <p:nvPr/>
        </p:nvSpPr>
        <p:spPr>
          <a:xfrm>
            <a:off x="7289700" y="177998"/>
            <a:ext cx="1962150" cy="1485900"/>
          </a:xfrm>
          <a:prstGeom prst="cloudCallout">
            <a:avLst>
              <a:gd name="adj1" fmla="val -3358"/>
              <a:gd name="adj2" fmla="val 61218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Э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Пузырек для мыслей: облако 11">
            <a:extLst>
              <a:ext uri="{FF2B5EF4-FFF2-40B4-BE49-F238E27FC236}">
                <a16:creationId xmlns:a16="http://schemas.microsoft.com/office/drawing/2014/main" id="{EE0AD256-396D-48AE-A508-D587D984AFD4}"/>
              </a:ext>
            </a:extLst>
          </p:cNvPr>
          <p:cNvSpPr/>
          <p:nvPr/>
        </p:nvSpPr>
        <p:spPr>
          <a:xfrm>
            <a:off x="5093475" y="130374"/>
            <a:ext cx="1962150" cy="1485900"/>
          </a:xfrm>
          <a:prstGeom prst="cloudCallout">
            <a:avLst>
              <a:gd name="adj1" fmla="val 3924"/>
              <a:gd name="adj2" fmla="val 66346"/>
            </a:avLst>
          </a:prstGeom>
          <a:solidFill>
            <a:schemeClr val="bg1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6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У</a:t>
            </a:r>
            <a:endParaRPr kumimoji="0" lang="ru-UA" sz="6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77B8A195-9EF2-4E49-9845-AB6B7CCB5CD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837" y="4429124"/>
            <a:ext cx="2314575" cy="2314575"/>
          </a:xfrm>
          <a:prstGeom prst="rect">
            <a:avLst/>
          </a:prstGeom>
          <a:effectLst>
            <a:glow rad="444500">
              <a:schemeClr val="bg1"/>
            </a:glow>
          </a:effectLst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BAF5EEFB-A8F2-4820-8308-FA23E6FE78C4}"/>
              </a:ext>
            </a:extLst>
          </p:cNvPr>
          <p:cNvPicPr>
            <a:picLocks noChangeAspect="1"/>
          </p:cNvPicPr>
          <p:nvPr/>
        </p:nvPicPr>
        <p:blipFill>
          <a:blip r:embed="rId6">
            <a:lum bright="70000" contrast="-70000"/>
          </a:blip>
          <a:stretch>
            <a:fillRect/>
          </a:stretch>
        </p:blipFill>
        <p:spPr>
          <a:xfrm>
            <a:off x="-221272" y="3968858"/>
            <a:ext cx="3206774" cy="3200677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7D6D1B16-0B81-4529-B730-4646ADC64F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490" y="4716040"/>
            <a:ext cx="1426418" cy="1426418"/>
          </a:xfrm>
          <a:prstGeom prst="rect">
            <a:avLst/>
          </a:prstGeom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F37CE830-B43B-479C-9410-028939A439D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649316"/>
            <a:ext cx="1589712" cy="1589712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25E57C9B-CBEA-459A-BB24-538759C99E82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98" y="4794133"/>
            <a:ext cx="1425935" cy="1435531"/>
          </a:xfrm>
          <a:prstGeom prst="rect">
            <a:avLst/>
          </a:prstGeom>
        </p:spPr>
      </p:pic>
      <p:pic>
        <p:nvPicPr>
          <p:cNvPr id="20" name="Рисунок 19">
            <a:extLst>
              <a:ext uri="{FF2B5EF4-FFF2-40B4-BE49-F238E27FC236}">
                <a16:creationId xmlns:a16="http://schemas.microsoft.com/office/drawing/2014/main" id="{9CA3EA50-2397-4CA8-98B2-AFD1BEC8178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132" y="4768352"/>
            <a:ext cx="1492158" cy="1492158"/>
          </a:xfrm>
          <a:prstGeom prst="rect">
            <a:avLst/>
          </a:prstGeom>
        </p:spPr>
      </p:pic>
      <p:pic>
        <p:nvPicPr>
          <p:cNvPr id="22" name="Рисунок 21">
            <a:extLst>
              <a:ext uri="{FF2B5EF4-FFF2-40B4-BE49-F238E27FC236}">
                <a16:creationId xmlns:a16="http://schemas.microsoft.com/office/drawing/2014/main" id="{64C6E55F-33C8-48D7-9B39-D14824F2E57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285" y="4912453"/>
            <a:ext cx="1266347" cy="1266347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19683067-454D-4913-BC2C-609D63219FC2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464" y="4485806"/>
            <a:ext cx="2165716" cy="2165716"/>
          </a:xfrm>
          <a:prstGeom prst="rect">
            <a:avLst/>
          </a:prstGeom>
        </p:spPr>
      </p:pic>
      <p:pic>
        <p:nvPicPr>
          <p:cNvPr id="26" name="Рисунок 25">
            <a:extLst>
              <a:ext uri="{FF2B5EF4-FFF2-40B4-BE49-F238E27FC236}">
                <a16:creationId xmlns:a16="http://schemas.microsoft.com/office/drawing/2014/main" id="{EB0C5465-4F2D-4AA0-98D6-E29D504FD546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889" y="4708492"/>
            <a:ext cx="1647483" cy="1647483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947D0932-0DB9-4EA4-99C9-03ED4442E90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583" y="4706540"/>
            <a:ext cx="1374194" cy="1547479"/>
          </a:xfrm>
          <a:prstGeom prst="rect">
            <a:avLst/>
          </a:prstGeom>
        </p:spPr>
      </p:pic>
      <p:pic>
        <p:nvPicPr>
          <p:cNvPr id="30" name="Рисунок 29">
            <a:extLst>
              <a:ext uri="{FF2B5EF4-FFF2-40B4-BE49-F238E27FC236}">
                <a16:creationId xmlns:a16="http://schemas.microsoft.com/office/drawing/2014/main" id="{7F5345D4-6B08-406E-B270-820C203A85DC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69422">
            <a:off x="725293" y="4707355"/>
            <a:ext cx="1472163" cy="1649757"/>
          </a:xfrm>
          <a:prstGeom prst="rect">
            <a:avLst/>
          </a:prstGeom>
        </p:spPr>
      </p:pic>
      <p:pic>
        <p:nvPicPr>
          <p:cNvPr id="34" name="Рисунок 33">
            <a:extLst>
              <a:ext uri="{FF2B5EF4-FFF2-40B4-BE49-F238E27FC236}">
                <a16:creationId xmlns:a16="http://schemas.microsoft.com/office/drawing/2014/main" id="{803E1FE8-CC09-4D57-AE2A-25DC4A724615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93" y="4918944"/>
            <a:ext cx="1322036" cy="1322036"/>
          </a:xfrm>
          <a:prstGeom prst="rect">
            <a:avLst/>
          </a:prstGeom>
        </p:spPr>
      </p:pic>
      <p:pic>
        <p:nvPicPr>
          <p:cNvPr id="38" name="Рисунок 37">
            <a:extLst>
              <a:ext uri="{FF2B5EF4-FFF2-40B4-BE49-F238E27FC236}">
                <a16:creationId xmlns:a16="http://schemas.microsoft.com/office/drawing/2014/main" id="{2250AE8A-0C4E-4131-8B2B-70CE2A0CE8BB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044" y="4794133"/>
            <a:ext cx="1359901" cy="1359901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9515B914-76F4-45D7-B82C-6CCBBEB483E3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034" y="4646987"/>
            <a:ext cx="1589711" cy="1589711"/>
          </a:xfrm>
          <a:prstGeom prst="rect">
            <a:avLst/>
          </a:prstGeom>
        </p:spPr>
      </p:pic>
      <p:pic>
        <p:nvPicPr>
          <p:cNvPr id="50" name="Рисунок 49">
            <a:extLst>
              <a:ext uri="{FF2B5EF4-FFF2-40B4-BE49-F238E27FC236}">
                <a16:creationId xmlns:a16="http://schemas.microsoft.com/office/drawing/2014/main" id="{974C91D2-3517-4F5D-8ACD-2ADD3287FD5C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670" y="4714731"/>
            <a:ext cx="1323486" cy="1335887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75CC0588-ABB3-4AE3-87AD-800C925A826C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565" y="4672722"/>
            <a:ext cx="1615117" cy="1615117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7EDD7C1B-6037-4182-9716-A72D0BFF4BD7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350" y="4815189"/>
            <a:ext cx="1274562" cy="1330185"/>
          </a:xfrm>
          <a:prstGeom prst="rect">
            <a:avLst/>
          </a:prstGeom>
        </p:spPr>
      </p:pic>
      <p:pic>
        <p:nvPicPr>
          <p:cNvPr id="60" name="Рисунок 59">
            <a:extLst>
              <a:ext uri="{FF2B5EF4-FFF2-40B4-BE49-F238E27FC236}">
                <a16:creationId xmlns:a16="http://schemas.microsoft.com/office/drawing/2014/main" id="{D88FC78A-9D5B-4E9A-9B03-FDEC471B791A}"/>
              </a:ext>
            </a:extLst>
          </p:cNvPr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609369" y="4895243"/>
            <a:ext cx="1321911" cy="1328488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C6125C42-D593-4EDD-96E0-5E9F280432F2}"/>
              </a:ext>
            </a:extLst>
          </p:cNvPr>
          <p:cNvPicPr>
            <a:picLocks noChangeAspect="1"/>
          </p:cNvPicPr>
          <p:nvPr/>
        </p:nvPicPr>
        <p:blipFill rotWithShape="1">
          <a:blip r:embed="rId23"/>
          <a:srcRect b="21797"/>
          <a:stretch/>
        </p:blipFill>
        <p:spPr>
          <a:xfrm>
            <a:off x="524148" y="4890810"/>
            <a:ext cx="1604656" cy="1254893"/>
          </a:xfrm>
          <a:prstGeom prst="rect">
            <a:avLst/>
          </a:prstGeom>
        </p:spPr>
      </p:pic>
      <p:pic>
        <p:nvPicPr>
          <p:cNvPr id="65" name="подарок Рисунок 21">
            <a:extLst>
              <a:ext uri="{FF2B5EF4-FFF2-40B4-BE49-F238E27FC236}">
                <a16:creationId xmlns:a16="http://schemas.microsoft.com/office/drawing/2014/main" id="{2CA5BCA4-8D00-49BC-80AA-B8D6A3547905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69" t="7043" r="13173" b="12787"/>
          <a:stretch/>
        </p:blipFill>
        <p:spPr>
          <a:xfrm>
            <a:off x="111711" y="118100"/>
            <a:ext cx="893403" cy="966381"/>
          </a:xfrm>
          <a:prstGeom prst="rect">
            <a:avLst/>
          </a:prstGeom>
        </p:spPr>
      </p:pic>
      <p:pic>
        <p:nvPicPr>
          <p:cNvPr id="66" name="Рисунок 65">
            <a:extLst>
              <a:ext uri="{FF2B5EF4-FFF2-40B4-BE49-F238E27FC236}">
                <a16:creationId xmlns:a16="http://schemas.microsoft.com/office/drawing/2014/main" id="{7A31FC5F-7307-456C-92DD-74DF8213B6BE}"/>
              </a:ext>
            </a:extLst>
          </p:cNvPr>
          <p:cNvPicPr>
            <a:picLocks noChangeAspect="1"/>
          </p:cNvPicPr>
          <p:nvPr/>
        </p:nvPicPr>
        <p:blipFill>
          <a:blip r:embed="rId2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4293" y="-37447"/>
            <a:ext cx="2849673" cy="2849673"/>
          </a:xfrm>
          <a:prstGeom prst="rect">
            <a:avLst/>
          </a:prstGeom>
        </p:spPr>
      </p:pic>
      <p:pic>
        <p:nvPicPr>
          <p:cNvPr id="311" name="Picture 310" descr="image.png"/>
          <p:cNvPicPr>
            <a:picLocks noChangeAspect="1"/>
          </p:cNvPicPr>
          <p:nvPr/>
        </p:nvPicPr>
        <p:blipFill>
          <a:blip r:embed="rId26"/>
          <a:stretch>
            <a:fillRect/>
          </a:stretch>
        </p:blipFill>
        <p:spPr>
          <a:xfrm>
            <a:off x="9267824" y="4000499"/>
            <a:ext cx="2857500" cy="2819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59509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4.07407E-6 L 0.04467 -0.51782 " pathEditMode="relative" rAng="0" ptsTypes="AA">
                                      <p:cBhvr>
                                        <p:cTn id="16" dur="2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27" y="-259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9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1" dur="7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8.33333E-7 -4.07407E-6 L 0.39088 -0.68101 " pathEditMode="relative" rAng="0" ptsTypes="AA">
                                      <p:cBhvr>
                                        <p:cTn id="33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44" y="-340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2000"/>
                            </p:stCondLst>
                            <p:childTnLst>
                              <p:par>
                                <p:cTn id="3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36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8" dur="75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556E-17 -4.07407E-6 L 0.71276 -0.55162 " pathEditMode="relative" rAng="0" ptsTypes="AA">
                                      <p:cBhvr>
                                        <p:cTn id="50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38" y="-275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2000"/>
                            </p:stCondLst>
                            <p:childTnLst>
                              <p:par>
                                <p:cTn id="5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53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750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55" dur="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2.96296E-6 L 0.57266 -0.65416 " pathEditMode="relative" rAng="0" ptsTypes="AA">
                                      <p:cBhvr>
                                        <p:cTn id="67" dur="2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633" y="-32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2000"/>
                            </p:stCondLst>
                            <p:childTnLst>
                              <p:par>
                                <p:cTn id="6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70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750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72" dur="75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1.48148E-6 L 0.2099 -0.64097 " pathEditMode="relative" rAng="0" ptsTypes="AA">
                                      <p:cBhvr>
                                        <p:cTn id="84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95" y="-3206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87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75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89" dur="7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3.33333E-6 L 0.57187 -0.66829 " pathEditMode="relative" rAng="0" ptsTypes="AA">
                                      <p:cBhvr>
                                        <p:cTn id="101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594" y="-33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2" fill="hold">
                            <p:stCondLst>
                              <p:cond delay="2000"/>
                            </p:stCondLst>
                            <p:childTnLst>
                              <p:par>
                                <p:cTn id="10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04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75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06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3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-2.22222E-6 L 0.0444 -0.51134 " pathEditMode="relative" rAng="0" ptsTypes="AA">
                                      <p:cBhvr>
                                        <p:cTn id="118" dur="2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14" y="-2557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>
                            <p:stCondLst>
                              <p:cond delay="2000"/>
                            </p:stCondLst>
                            <p:childTnLst>
                              <p:par>
                                <p:cTn id="120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21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2" dur="750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23" dur="75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2" fill="hold">
                      <p:stCondLst>
                        <p:cond delay="indefinite"/>
                      </p:stCondLst>
                      <p:childTnLst>
                        <p:par>
                          <p:cTn id="133" fill="hold">
                            <p:stCondLst>
                              <p:cond delay="0"/>
                            </p:stCondLst>
                            <p:childTnLst>
                              <p:par>
                                <p:cTn id="134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1.85185E-6 L 0.7125 -0.55764 " pathEditMode="relative" rAng="0" ptsTypes="AA">
                                      <p:cBhvr>
                                        <p:cTn id="135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25" y="-27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000"/>
                            </p:stCondLst>
                            <p:childTnLst>
                              <p:par>
                                <p:cTn id="137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38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9" dur="75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40" dur="75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2" fill="hold">
                      <p:stCondLst>
                        <p:cond delay="indefinite"/>
                      </p:stCondLst>
                      <p:childTnLst>
                        <p:par>
                          <p:cTn id="143" fill="hold">
                            <p:stCondLst>
                              <p:cond delay="0"/>
                            </p:stCondLst>
                            <p:childTnLst>
                              <p:par>
                                <p:cTn id="14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9" fill="hold">
                      <p:stCondLst>
                        <p:cond delay="indefinite"/>
                      </p:stCondLst>
                      <p:childTnLst>
                        <p:par>
                          <p:cTn id="150" fill="hold">
                            <p:stCondLst>
                              <p:cond delay="0"/>
                            </p:stCondLst>
                            <p:childTnLst>
                              <p:par>
                                <p:cTn id="151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91667E-6 2.96296E-6 L 0.39193 -0.67616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596" y="-3381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55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6" dur="75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57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9" fill="hold">
                      <p:stCondLst>
                        <p:cond delay="indefinite"/>
                      </p:stCondLst>
                      <p:childTnLst>
                        <p:par>
                          <p:cTn id="160" fill="hold">
                            <p:stCondLst>
                              <p:cond delay="0"/>
                            </p:stCondLst>
                            <p:childTnLst>
                              <p:par>
                                <p:cTn id="16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6" fill="hold">
                      <p:stCondLst>
                        <p:cond delay="indefinite"/>
                      </p:stCondLst>
                      <p:childTnLst>
                        <p:par>
                          <p:cTn id="167" fill="hold">
                            <p:stCondLst>
                              <p:cond delay="0"/>
                            </p:stCondLst>
                            <p:childTnLst>
                              <p:par>
                                <p:cTn id="168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0 L 0.20795 -0.65787 " pathEditMode="relative" rAng="0" ptsTypes="AA">
                                      <p:cBhvr>
                                        <p:cTn id="169" dur="2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391" y="-3289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0" fill="hold">
                            <p:stCondLst>
                              <p:cond delay="2000"/>
                            </p:stCondLst>
                            <p:childTnLst>
                              <p:par>
                                <p:cTn id="171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72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3" dur="750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74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5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6" fill="hold">
                      <p:stCondLst>
                        <p:cond delay="indefinite"/>
                      </p:stCondLst>
                      <p:childTnLst>
                        <p:par>
                          <p:cTn id="177" fill="hold">
                            <p:stCondLst>
                              <p:cond delay="0"/>
                            </p:stCondLst>
                            <p:childTnLst>
                              <p:par>
                                <p:cTn id="17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1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3" fill="hold">
                      <p:stCondLst>
                        <p:cond delay="indefinite"/>
                      </p:stCondLst>
                      <p:childTnLst>
                        <p:par>
                          <p:cTn id="184" fill="hold">
                            <p:stCondLst>
                              <p:cond delay="0"/>
                            </p:stCondLst>
                            <p:childTnLst>
                              <p:par>
                                <p:cTn id="18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2.59259E-6 L 0.71367 -0.56806 " pathEditMode="relative" rAng="0" ptsTypes="AA">
                                      <p:cBhvr>
                                        <p:cTn id="186" dur="2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677" y="-2840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8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189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0" dur="75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91" dur="75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3" fill="hold">
                      <p:stCondLst>
                        <p:cond delay="indefinite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54167E-6 3.33333E-6 L 0.56393 -0.66227 " pathEditMode="relative" rAng="0" ptsTypes="AA">
                                      <p:cBhvr>
                                        <p:cTn id="203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190" y="-3312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4" fill="hold">
                            <p:stCondLst>
                              <p:cond delay="2000"/>
                            </p:stCondLst>
                            <p:childTnLst>
                              <p:par>
                                <p:cTn id="205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06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7" dur="75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08" dur="7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4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7" fill="hold">
                      <p:stCondLst>
                        <p:cond delay="indefinite"/>
                      </p:stCondLst>
                      <p:childTnLst>
                        <p:par>
                          <p:cTn id="218" fill="hold">
                            <p:stCondLst>
                              <p:cond delay="0"/>
                            </p:stCondLst>
                            <p:childTnLst>
                              <p:par>
                                <p:cTn id="2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85185E-6 L 0.21445 -0.6581 " pathEditMode="relative" rAng="0" ptsTypes="AA">
                                      <p:cBhvr>
                                        <p:cTn id="220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716" y="-32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2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23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4" dur="750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25" dur="7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1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4" fill="hold">
                      <p:stCondLst>
                        <p:cond delay="indefinite"/>
                      </p:stCondLst>
                      <p:childTnLst>
                        <p:par>
                          <p:cTn id="235" fill="hold">
                            <p:stCondLst>
                              <p:cond delay="0"/>
                            </p:stCondLst>
                            <p:childTnLst>
                              <p:par>
                                <p:cTn id="236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1.48148E-6 L 0.71576 -0.54028 " pathEditMode="relative" rAng="0" ptsTypes="AA">
                                      <p:cBhvr>
                                        <p:cTn id="237" dur="2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781" y="-27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8" fill="hold">
                            <p:stCondLst>
                              <p:cond delay="2000"/>
                            </p:stCondLst>
                            <p:childTnLst>
                              <p:par>
                                <p:cTn id="239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40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1" dur="750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42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1" fill="hold">
                      <p:stCondLst>
                        <p:cond delay="indefinite"/>
                      </p:stCondLst>
                      <p:childTnLst>
                        <p:par>
                          <p:cTn id="252" fill="hold">
                            <p:stCondLst>
                              <p:cond delay="0"/>
                            </p:stCondLst>
                            <p:childTnLst>
                              <p:par>
                                <p:cTn id="253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3.7037E-6 L 0.04921 -0.52523 " pathEditMode="relative" rAng="0" ptsTypes="AA">
                                      <p:cBhvr>
                                        <p:cTn id="254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61" y="-2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5" fill="hold">
                            <p:stCondLst>
                              <p:cond delay="2000"/>
                            </p:stCondLst>
                            <p:childTnLst>
                              <p:par>
                                <p:cTn id="256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7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8" dur="75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59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1" fill="hold">
                      <p:stCondLst>
                        <p:cond delay="indefinite"/>
                      </p:stCondLst>
                      <p:childTnLst>
                        <p:par>
                          <p:cTn id="262" fill="hold">
                            <p:stCondLst>
                              <p:cond delay="0"/>
                            </p:stCondLst>
                            <p:childTnLst>
                              <p:par>
                                <p:cTn id="26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8" fill="hold">
                      <p:stCondLst>
                        <p:cond delay="indefinite"/>
                      </p:stCondLst>
                      <p:childTnLst>
                        <p:par>
                          <p:cTn id="269" fill="hold">
                            <p:stCondLst>
                              <p:cond delay="0"/>
                            </p:stCondLst>
                            <p:childTnLst>
                              <p:par>
                                <p:cTn id="270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81481E-6 L 0.39284 -0.6743 " pathEditMode="relative" rAng="0" ptsTypes="AA">
                                      <p:cBhvr>
                                        <p:cTn id="271" dur="2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635" y="-3372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2" fill="hold">
                            <p:stCondLst>
                              <p:cond delay="2000"/>
                            </p:stCondLst>
                            <p:childTnLst>
                              <p:par>
                                <p:cTn id="27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74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5" dur="750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6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8" fill="hold">
                      <p:stCondLst>
                        <p:cond delay="indefinite"/>
                      </p:stCondLst>
                      <p:childTnLst>
                        <p:par>
                          <p:cTn id="279" fill="hold">
                            <p:stCondLst>
                              <p:cond delay="0"/>
                            </p:stCondLst>
                            <p:childTnLst>
                              <p:par>
                                <p:cTn id="28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2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3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4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64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7 L 0.21263 -0.6544 " pathEditMode="relative" rAng="0" ptsTypes="AA">
                                      <p:cBhvr>
                                        <p:cTn id="291" dur="2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625" y="-32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2" fill="hold">
                            <p:stCondLst>
                              <p:cond delay="2000"/>
                            </p:stCondLst>
                            <p:childTnLst>
                              <p:par>
                                <p:cTn id="293" presetID="53" presetClass="exit" presetSubtype="32" fill="hold" nodeType="afterEffect">
                                  <p:stCondLst>
                                    <p:cond delay="250"/>
                                  </p:stCondLst>
                                  <p:childTnLst>
                                    <p:anim calcmode="lin" valueType="num">
                                      <p:cBhvr>
                                        <p:cTn id="294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5" dur="750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96" dur="75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7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98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9" fill="hold">
                      <p:stCondLst>
                        <p:cond delay="0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3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5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6" fill="hold">
                      <p:stCondLst>
                        <p:cond delay="indefinite"/>
                      </p:stCondLst>
                      <p:childTnLst>
                        <p:par>
                          <p:cTn id="307" fill="hold">
                            <p:stCondLst>
                              <p:cond delay="0"/>
                            </p:stCondLst>
                            <p:childTnLst>
                              <p:par>
                                <p:cTn id="30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9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112</TotalTime>
  <Words>5</Words>
  <Application>Microsoft Office PowerPoint</Application>
  <PresentationFormat>Широкоэкранный</PresentationFormat>
  <Paragraphs>5</Paragraphs>
  <Slides>1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Анастасия Баранник</dc:creator>
  <cp:lastModifiedBy>Анастасия Баранник</cp:lastModifiedBy>
  <cp:revision>6</cp:revision>
  <dcterms:created xsi:type="dcterms:W3CDTF">2024-11-17T20:32:18Z</dcterms:created>
  <dcterms:modified xsi:type="dcterms:W3CDTF">2024-11-18T08:30:32Z</dcterms:modified>
</cp:coreProperties>
</file>