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76" y="5741254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1278" y="2697171"/>
            <a:ext cx="2447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2024-08-03T22:10:42Z</dcterms:created>
  <dcterms:modified xsi:type="dcterms:W3CDTF">2024-11-20T12:30:21Z</dcterms:modified>
</cp:coreProperties>
</file>