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22706" y="414337"/>
            <a:ext cx="6810375" cy="5653088"/>
          </a:xfrm>
          <a:prstGeom prst="roundRect">
            <a:avLst/>
          </a:prstGeom>
          <a:solidFill>
            <a:schemeClr val="bg1">
              <a:alpha val="83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91" y="3345058"/>
            <a:ext cx="2517769" cy="251776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999" y="897858"/>
            <a:ext cx="2228892" cy="21682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774" y="723110"/>
            <a:ext cx="1789977" cy="251777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748" y="3445478"/>
            <a:ext cx="2399001" cy="2417349"/>
          </a:xfrm>
          <a:prstGeom prst="rect">
            <a:avLst/>
          </a:prstGeom>
        </p:spPr>
      </p:pic>
      <p:sp>
        <p:nvSpPr>
          <p:cNvPr id="20" name="Облачко с текстом: прямоугольное со скругленными углами 19"/>
          <p:cNvSpPr/>
          <p:nvPr/>
        </p:nvSpPr>
        <p:spPr>
          <a:xfrm>
            <a:off x="7652015" y="455600"/>
            <a:ext cx="1650867" cy="1285875"/>
          </a:xfrm>
          <a:prstGeom prst="wedgeRoundRectCallout">
            <a:avLst>
              <a:gd name="adj1" fmla="val 59943"/>
              <a:gd name="adj2" fmla="val 90648"/>
              <a:gd name="adj3" fmla="val 16667"/>
            </a:avLst>
          </a:prstGeom>
          <a:solidFill>
            <a:schemeClr val="bg1">
              <a:alpha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00567" y="528034"/>
            <a:ext cx="1141006" cy="11410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99518" y="500980"/>
            <a:ext cx="1175940" cy="119511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056" y="3404441"/>
            <a:ext cx="2399001" cy="239900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68" y="3373040"/>
            <a:ext cx="2407641" cy="24173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03" y="875927"/>
            <a:ext cx="2190204" cy="219020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593" y="879024"/>
            <a:ext cx="2205939" cy="220593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91" y="670520"/>
            <a:ext cx="2453001" cy="245300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315" y="3240880"/>
            <a:ext cx="2709186" cy="270918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306" y="3484495"/>
            <a:ext cx="2347310" cy="237833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68" y="838142"/>
            <a:ext cx="2314338" cy="231433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95" y="3514948"/>
            <a:ext cx="2213139" cy="221313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472" y="894741"/>
            <a:ext cx="1813878" cy="214942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05" y="3524566"/>
            <a:ext cx="1963385" cy="196338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262" y="727678"/>
            <a:ext cx="2565291" cy="2565291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24" y="3402218"/>
            <a:ext cx="2361399" cy="236139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439" y="544183"/>
            <a:ext cx="2420011" cy="2469131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847" y="3337596"/>
            <a:ext cx="2299127" cy="229912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90" y="838142"/>
            <a:ext cx="2237171" cy="2210502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442" y="3307016"/>
            <a:ext cx="1776123" cy="2368164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353" y="903639"/>
            <a:ext cx="2210502" cy="2210502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82" y="3234757"/>
            <a:ext cx="2906429" cy="2615787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713" y="988202"/>
            <a:ext cx="2103473" cy="1910381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157" y="2968121"/>
            <a:ext cx="3577326" cy="3247553"/>
          </a:xfrm>
          <a:prstGeom prst="rect">
            <a:avLst/>
          </a:prstGeom>
        </p:spPr>
      </p:pic>
      <p:pic>
        <p:nvPicPr>
          <p:cNvPr id="262" name="Picture 261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699375" y="2335530"/>
            <a:ext cx="2781300" cy="3876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500"/>
                            </p:stCondLst>
                            <p:childTnLst>
                              <p:par>
                                <p:cTn id="25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0" grpId="0" animBg="1"/>
      <p:bldP spid="2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5</cp:revision>
  <dcterms:created xsi:type="dcterms:W3CDTF">2024-05-02T19:06:00Z</dcterms:created>
  <dcterms:modified xsi:type="dcterms:W3CDTF">2024-11-05T12:51:19Z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475104E52289455BAC095B943F491564_12</vt:lpwstr>
  </property>
  <property fmtid="{D5CDD505-2E9C-101B-9397-08002B2CF9AE}" pid="3" name="KSOProductBuildVer">
    <vt:lpwstr>1033-12.2.0.17119</vt:lpwstr>
  </property>
</Properties>
</file>