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75" d="100"/>
          <a:sy n="75" d="100"/>
        </p:scale>
        <p:origin x="1278" y="11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4314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772773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03192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067952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282618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1101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95893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9847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0744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713902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7159662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A25156-1A4F-4FD8-A463-536C38117D9B}" type="datetimeFigureOut">
              <a:rPr lang="en-US" smtClean="0"/>
              <a:t>8/13/2024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2CA13B-BD14-494F-8540-80E00FB093B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0246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openxmlformats.org/officeDocument/2006/relationships/image" Target="../media/image5.png"/><Relationship Id="rId7" Type="http://schemas.openxmlformats.org/officeDocument/2006/relationships/image" Target="../media/image6.png"/><Relationship Id="rId8" Type="http://schemas.openxmlformats.org/officeDocument/2006/relationships/image" Target="../media/image7.png"/><Relationship Id="rId9" Type="http://schemas.openxmlformats.org/officeDocument/2006/relationships/image" Target="../media/image8.png"/><Relationship Id="rId10" Type="http://schemas.openxmlformats.org/officeDocument/2006/relationships/image" Target="../media/image9.png"/><Relationship Id="rId11" Type="http://schemas.openxmlformats.org/officeDocument/2006/relationships/image" Target="../media/image10.png"/><Relationship Id="rId12" Type="http://schemas.openxmlformats.org/officeDocument/2006/relationships/image" Target="../media/image11.png"/><Relationship Id="rId13" Type="http://schemas.openxmlformats.org/officeDocument/2006/relationships/image" Target="../media/image12.png"/><Relationship Id="rId14" Type="http://schemas.openxmlformats.org/officeDocument/2006/relationships/image" Target="../media/image13.png"/><Relationship Id="rId15" Type="http://schemas.openxmlformats.org/officeDocument/2006/relationships/image" Target="../media/image14.png"/><Relationship Id="rId16" Type="http://schemas.openxmlformats.org/officeDocument/2006/relationships/image" Target="../media/image15.png"/><Relationship Id="rId17" Type="http://schemas.openxmlformats.org/officeDocument/2006/relationships/image" Target="../media/image16.png"/><Relationship Id="rId18" Type="http://schemas.openxmlformats.org/officeDocument/2006/relationships/image" Target="../media/image17.png"/><Relationship Id="rId19" Type="http://schemas.microsoft.com/office/2007/relationships/hdphoto" Target="../media/hdphoto1.wdp"/><Relationship Id="rId20" Type="http://schemas.openxmlformats.org/officeDocument/2006/relationships/image" Target="../media/image18.png"/><Relationship Id="rId21" Type="http://schemas.microsoft.com/office/2007/relationships/hdphoto" Target="../media/hdphoto2.wdp"/><Relationship Id="rId22" Type="http://schemas.openxmlformats.org/officeDocument/2006/relationships/image" Target="../media/image19.png"/><Relationship Id="rId23" Type="http://schemas.microsoft.com/office/2007/relationships/hdphoto" Target="../media/hdphoto3.wdp"/><Relationship Id="rId24" Type="http://schemas.openxmlformats.org/officeDocument/2006/relationships/image" Target="../media/image20.png"/><Relationship Id="rId25" Type="http://schemas.microsoft.com/office/2007/relationships/hdphoto" Target="../media/hdphoto4.wdp"/><Relationship Id="rId26" Type="http://schemas.openxmlformats.org/officeDocument/2006/relationships/image" Target="../media/image21.png"/><Relationship Id="rId27" Type="http://schemas.microsoft.com/office/2007/relationships/hdphoto" Target="../media/hdphoto5.wdp"/><Relationship Id="rId28" Type="http://schemas.openxmlformats.org/officeDocument/2006/relationships/image" Target="../media/image22.png"/><Relationship Id="rId29" Type="http://schemas.microsoft.com/office/2007/relationships/hdphoto" Target="../media/hdphoto6.wdp"/><Relationship Id="rId30" Type="http://schemas.openxmlformats.org/officeDocument/2006/relationships/image" Target="../media/image23.png"/><Relationship Id="rId31" Type="http://schemas.microsoft.com/office/2007/relationships/hdphoto" Target="../media/hdphoto7.wdp"/><Relationship Id="rId32" Type="http://schemas.openxmlformats.org/officeDocument/2006/relationships/image" Target="../media/image24.png"/><Relationship Id="rId33" Type="http://schemas.openxmlformats.org/officeDocument/2006/relationships/image" Target="../media/image25.png"/><Relationship Id="rId34" Type="http://schemas.openxmlformats.org/officeDocument/2006/relationships/image" Target="../media/image26.png"/><Relationship Id="rId35" Type="http://schemas.openxmlformats.org/officeDocument/2006/relationships/image" Target="../media/image27.png"/><Relationship Id="rId36" Type="http://schemas.openxmlformats.org/officeDocument/2006/relationships/image" Target="../media/image28.png"/><Relationship Id="rId37" Type="http://schemas.openxmlformats.org/officeDocument/2006/relationships/image" Target="../media/image29.png"/><Relationship Id="rId38" Type="http://schemas.openxmlformats.org/officeDocument/2006/relationships/image" Target="../media/image30.png"/><Relationship Id="rId39" Type="http://schemas.openxmlformats.org/officeDocument/2006/relationships/image" Target="../media/image31.png"/><Relationship Id="rId40" Type="http://schemas.openxmlformats.org/officeDocument/2006/relationships/image" Target="../media/image32.png"/><Relationship Id="rId41" Type="http://schemas.openxmlformats.org/officeDocument/2006/relationships/image" Target="../media/image33.png"/><Relationship Id="rId42" Type="http://schemas.openxmlformats.org/officeDocument/2006/relationships/image" Target="../media/image34.png"/><Relationship Id="rId43" Type="http://schemas.microsoft.com/office/2007/relationships/hdphoto" Target="../media/hdphoto8.wdp"/><Relationship Id="rId44" Type="http://schemas.openxmlformats.org/officeDocument/2006/relationships/image" Target="../media/image35.png"/><Relationship Id="rId45" Type="http://schemas.microsoft.com/office/2007/relationships/hdphoto" Target="../media/hdphoto9.wdp"/><Relationship Id="rId46" Type="http://schemas.openxmlformats.org/officeDocument/2006/relationships/image" Target="../media/image36.png"/><Relationship Id="rId47" Type="http://schemas.microsoft.com/office/2007/relationships/hdphoto" Target="../media/hdphoto10.wdp"/><Relationship Id="rId48" Type="http://schemas.openxmlformats.org/officeDocument/2006/relationships/image" Target="../media/image37.png"/><Relationship Id="rId49" Type="http://schemas.openxmlformats.org/officeDocument/2006/relationships/image" Target="../media/image38.png"/><Relationship Id="rId50" Type="http://schemas.openxmlformats.org/officeDocument/2006/relationships/image" Target="../media/image39.png"/><Relationship Id="rId51" Type="http://schemas.openxmlformats.org/officeDocument/2006/relationships/image" Target="../media/image40.png"/><Relationship Id="rId52" Type="http://schemas.openxmlformats.org/officeDocument/2006/relationships/image" Target="../media/image4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26C15A03-D795-F3E1-C709-E1B384BF776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98"/>
          <a:stretch/>
        </p:blipFill>
        <p:spPr>
          <a:xfrm>
            <a:off x="-1" y="0"/>
            <a:ext cx="12258675" cy="6858000"/>
          </a:xfrm>
          <a:prstGeom prst="rect">
            <a:avLst/>
          </a:prstGeom>
        </p:spPr>
      </p:pic>
      <p:pic>
        <p:nvPicPr>
          <p:cNvPr id="2" name="Google Shape;84;p1">
            <a:extLst>
              <a:ext uri="{FF2B5EF4-FFF2-40B4-BE49-F238E27FC236}">
                <a16:creationId xmlns:a16="http://schemas.microsoft.com/office/drawing/2014/main" id="{9200FD5A-5FC6-B15F-5CE6-DB2EB287A4E3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1194475" y="0"/>
            <a:ext cx="997525" cy="927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EF7CB370-9200-9EAF-A56F-7B59D9C6528F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45" r="3945"/>
          <a:stretch/>
        </p:blipFill>
        <p:spPr>
          <a:xfrm>
            <a:off x="-19990" y="5981657"/>
            <a:ext cx="956176" cy="943119"/>
          </a:xfrm>
          <a:prstGeom prst="rect">
            <a:avLst/>
          </a:prstGeom>
        </p:spPr>
      </p:pic>
      <p:pic>
        <p:nvPicPr>
          <p:cNvPr id="9" name="Рисунок 8" descr="Изображение выглядит как транспорт, плавсредство, Кораблестроение, лодка&#10;&#10;Автоматически созданное описание">
            <a:extLst>
              <a:ext uri="{FF2B5EF4-FFF2-40B4-BE49-F238E27FC236}">
                <a16:creationId xmlns:a16="http://schemas.microsoft.com/office/drawing/2014/main" id="{FEAD339D-8297-E15B-1FBD-285ECA16C80C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90" y="-2273520"/>
            <a:ext cx="8186234" cy="8186234"/>
          </a:xfrm>
          <a:prstGeom prst="rect">
            <a:avLst/>
          </a:prstGeom>
        </p:spPr>
      </p:pic>
      <p:pic>
        <p:nvPicPr>
          <p:cNvPr id="6" name="Рисунок 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E981CF5-27BC-5CA8-095D-1D922463346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1564957"/>
            <a:ext cx="1295698" cy="1295698"/>
          </a:xfrm>
          <a:prstGeom prst="rect">
            <a:avLst/>
          </a:prstGeom>
        </p:spPr>
      </p:pic>
      <p:pic>
        <p:nvPicPr>
          <p:cNvPr id="10" name="Рисунок 9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28CDF18-E238-D3FB-FAFB-DC07A3AD95D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265" y="812482"/>
            <a:ext cx="1295698" cy="1295698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3D7A3B0-846B-2C8A-FA8A-9640138C61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1564957"/>
            <a:ext cx="1295698" cy="1295698"/>
          </a:xfrm>
          <a:prstGeom prst="rect">
            <a:avLst/>
          </a:prstGeom>
        </p:spPr>
      </p:pic>
      <p:pic>
        <p:nvPicPr>
          <p:cNvPr id="12" name="Рисунок 11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5E80B75-09AB-8519-61BB-E6C33A02F163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56761" y="812482"/>
            <a:ext cx="1295698" cy="1295698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D5355B75-B931-64D0-38F1-13342FCC7387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1564957"/>
            <a:ext cx="1295698" cy="1295698"/>
          </a:xfrm>
          <a:prstGeom prst="rect">
            <a:avLst/>
          </a:prstGeom>
        </p:spPr>
      </p:pic>
      <p:pic>
        <p:nvPicPr>
          <p:cNvPr id="14" name="Рисунок 13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A66E9D01-DEB4-8555-1943-C2DEF89584C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8257" y="812482"/>
            <a:ext cx="1295698" cy="1295698"/>
          </a:xfrm>
          <a:prstGeom prst="rect">
            <a:avLst/>
          </a:prstGeom>
        </p:spPr>
      </p:pic>
      <p:pic>
        <p:nvPicPr>
          <p:cNvPr id="15" name="Рисунок 14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62DFCD8E-BB91-B905-7A3A-C05E0CF09AA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1564957"/>
            <a:ext cx="1295698" cy="1295698"/>
          </a:xfrm>
          <a:prstGeom prst="rect">
            <a:avLst/>
          </a:prstGeom>
        </p:spPr>
      </p:pic>
      <p:pic>
        <p:nvPicPr>
          <p:cNvPr id="16" name="Рисунок 15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351A95DE-7D09-F6AF-E637-3A13DF3F489D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9753" y="812482"/>
            <a:ext cx="1295698" cy="1295698"/>
          </a:xfrm>
          <a:prstGeom prst="rect">
            <a:avLst/>
          </a:prstGeom>
        </p:spPr>
      </p:pic>
      <p:pic>
        <p:nvPicPr>
          <p:cNvPr id="17" name="Рисунок 16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EE4BF03B-4D83-FCC2-00E7-530B83AF2BE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1564957"/>
            <a:ext cx="1295698" cy="1295698"/>
          </a:xfrm>
          <a:prstGeom prst="rect">
            <a:avLst/>
          </a:prstGeom>
        </p:spPr>
      </p:pic>
      <p:pic>
        <p:nvPicPr>
          <p:cNvPr id="18" name="Рисунок 17" descr="Изображение выглядит как контейнер, коробка, деревянный&#10;&#10;Автоматически созданное описание">
            <a:extLst>
              <a:ext uri="{FF2B5EF4-FFF2-40B4-BE49-F238E27FC236}">
                <a16:creationId xmlns:a16="http://schemas.microsoft.com/office/drawing/2014/main" id="{F0116D28-0990-AFD8-9223-7D59A70E7EF4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1249" y="812482"/>
            <a:ext cx="1295698" cy="1295698"/>
          </a:xfrm>
          <a:prstGeom prst="rect">
            <a:avLst/>
          </a:prstGeom>
        </p:spPr>
      </p:pic>
      <p:pic>
        <p:nvPicPr>
          <p:cNvPr id="20" name="Рисунок 19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C96C74D-B55C-CEDA-434D-EDC696DFEC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7552" y="3684259"/>
            <a:ext cx="1128770" cy="1128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2" name="Рисунок 21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13E1A516-4DF4-A9D8-F0E2-4ACD327C7501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5967" y="3747598"/>
            <a:ext cx="1130843" cy="113084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6" name="Рисунок 25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1D037187-CDA4-566A-E034-EDBD980D9013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4085" y="5407001"/>
            <a:ext cx="991767" cy="69152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0" name="Рисунок 29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B26A7301-D6DD-8E38-D2C6-18EC4D3BC9D2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3859" y="5122545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2" name="Рисунок 31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0AA28C17-D3B8-CDF0-E17C-034D837BECB5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3495" y="3712871"/>
            <a:ext cx="1122168" cy="1122168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4" name="Рисунок 33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6853F8D3-783B-1BF5-5319-8B6CA52DDCCA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2816" y="5243784"/>
            <a:ext cx="966024" cy="96602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36" name="Рисунок 35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5E80DB91-0041-3152-31BC-CA776D69454D}"/>
              </a:ext>
            </a:extLst>
          </p:cNvPr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2880" y="5054039"/>
            <a:ext cx="1155770" cy="115577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48" name="Рисунок 47" descr="Изображение выглядит как одежда, куртка, пальто, зарисовка&#10;&#10;Автоматически созданное описание">
            <a:extLst>
              <a:ext uri="{FF2B5EF4-FFF2-40B4-BE49-F238E27FC236}">
                <a16:creationId xmlns:a16="http://schemas.microsoft.com/office/drawing/2014/main" id="{DA4E66B4-F661-AEB7-C748-A7E78690CA81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5039" y="3716213"/>
            <a:ext cx="1118826" cy="1118826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0" name="Рисунок 49" descr="Изображение выглядит как одежда, Шорты, штаны, Трусы&#10;&#10;Автоматически созданное описание">
            <a:extLst>
              <a:ext uri="{FF2B5EF4-FFF2-40B4-BE49-F238E27FC236}">
                <a16:creationId xmlns:a16="http://schemas.microsoft.com/office/drawing/2014/main" id="{853C03E8-1DF2-F688-C941-3A74CB088700}"/>
              </a:ext>
            </a:extLst>
          </p:cNvPr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6997" y="5166893"/>
            <a:ext cx="1042915" cy="1042915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2" name="Рисунок 51" descr="Изображение выглядит как Прямоугольник, искусство, багет&#10;&#10;Автоматически созданное описание">
            <a:extLst>
              <a:ext uri="{FF2B5EF4-FFF2-40B4-BE49-F238E27FC236}">
                <a16:creationId xmlns:a16="http://schemas.microsoft.com/office/drawing/2014/main" id="{D95BD4E1-1F4D-B9B8-9915-631D0A031E7E}"/>
              </a:ext>
            </a:extLst>
          </p:cNvPr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5083" y="3831229"/>
            <a:ext cx="963583" cy="963583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53" name="Рисунок 52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F652FB8-53F3-C6E0-FBD7-B0FE2B5DA4BA}"/>
              </a:ext>
            </a:extLst>
          </p:cNvPr>
          <p:cNvPicPr>
            <a:picLocks noChangeAspect="1"/>
          </p:cNvPicPr>
          <p:nvPr/>
        </p:nvPicPr>
        <p:blipFill>
          <a:blip r:embed="rId1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996" y="1935188"/>
            <a:ext cx="783984" cy="783984"/>
          </a:xfrm>
          <a:prstGeom prst="rect">
            <a:avLst/>
          </a:prstGeom>
        </p:spPr>
      </p:pic>
      <p:pic>
        <p:nvPicPr>
          <p:cNvPr id="59" name="Рисунок 58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B3716196-159A-ECED-DD94-FEFA91166D80}"/>
              </a:ext>
            </a:extLst>
          </p:cNvPr>
          <p:cNvPicPr>
            <a:picLocks noChangeAspect="1"/>
          </p:cNvPicPr>
          <p:nvPr/>
        </p:nvPicPr>
        <p:blipFill>
          <a:blip r:embed="rId2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9697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0" name="Рисунок 59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839BAA30-1CF5-7B64-65C8-0611FBB30B85}"/>
              </a:ext>
            </a:extLst>
          </p:cNvPr>
          <p:cNvPicPr>
            <a:picLocks noChangeAspect="1"/>
          </p:cNvPicPr>
          <p:nvPr/>
        </p:nvPicPr>
        <p:blipFill>
          <a:blip r:embed="rId2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4986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3" name="Рисунок 62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C77FC4B5-279E-137A-4CEA-60247B8066CE}"/>
              </a:ext>
            </a:extLst>
          </p:cNvPr>
          <p:cNvPicPr>
            <a:picLocks noChangeAspect="1"/>
          </p:cNvPicPr>
          <p:nvPr/>
        </p:nvPicPr>
        <p:blipFill>
          <a:blip r:embed="rId2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5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4" name="Рисунок 63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83C951A3-CC58-C1DF-C1F4-09502EEC50C1}"/>
              </a:ext>
            </a:extLst>
          </p:cNvPr>
          <p:cNvPicPr>
            <a:picLocks noChangeAspect="1"/>
          </p:cNvPicPr>
          <p:nvPr/>
        </p:nvPicPr>
        <p:blipFill>
          <a:blip r:embed="rId2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7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12" y="918479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5" name="Рисунок 64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7ECC72F8-4B84-DA3A-DFBA-ECB42D1F2468}"/>
              </a:ext>
            </a:extLst>
          </p:cNvPr>
          <p:cNvPicPr>
            <a:picLocks noChangeAspect="1"/>
          </p:cNvPicPr>
          <p:nvPr/>
        </p:nvPicPr>
        <p:blipFill>
          <a:blip r:embed="rId28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9712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66" name="Рисунок 65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855C4D24-1E53-4083-0B4C-04CF11E42FD7}"/>
              </a:ext>
            </a:extLst>
          </p:cNvPr>
          <p:cNvPicPr>
            <a:picLocks noChangeAspect="1"/>
          </p:cNvPicPr>
          <p:nvPr/>
        </p:nvPicPr>
        <p:blipFill>
          <a:blip r:embed="rId30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rightnessContrast contrast="-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0" name="Рисунок 69" descr="Изображение выглядит как птица, клюв, водоплавающая птица, перо&#10;&#10;Автоматически созданное описание">
            <a:extLst>
              <a:ext uri="{FF2B5EF4-FFF2-40B4-BE49-F238E27FC236}">
                <a16:creationId xmlns:a16="http://schemas.microsoft.com/office/drawing/2014/main" id="{D075391C-A51D-E65E-A33F-BCCCC220EE93}"/>
              </a:ext>
            </a:extLst>
          </p:cNvPr>
          <p:cNvPicPr>
            <a:picLocks noChangeAspect="1"/>
          </p:cNvPicPr>
          <p:nvPr/>
        </p:nvPicPr>
        <p:blipFill>
          <a:blip r:embed="rId32" cstate="print">
            <a:extLst>
              <a:ext uri="{BEBA8EAE-BF5A-486C-A8C5-ECC9F3942E4B}">
                <a14:imgProps xmlns:a14="http://schemas.microsoft.com/office/drawing/2010/main">
                  <a14:imgLayer r:embed="rId19">
                    <a14:imgEffect>
                      <a14:saturation sat="4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8384" y="1938932"/>
            <a:ext cx="783984" cy="783984"/>
          </a:xfrm>
          <a:prstGeom prst="rect">
            <a:avLst/>
          </a:prstGeom>
        </p:spPr>
      </p:pic>
      <p:pic>
        <p:nvPicPr>
          <p:cNvPr id="72" name="Рисунок 71" descr="Изображение выглядит как соты, желтый, шаблон, Янтарь&#10;&#10;Автоматически созданное описание">
            <a:extLst>
              <a:ext uri="{FF2B5EF4-FFF2-40B4-BE49-F238E27FC236}">
                <a16:creationId xmlns:a16="http://schemas.microsoft.com/office/drawing/2014/main" id="{A5D7F5EA-8261-1B61-E553-2C69EC2ADD17}"/>
              </a:ext>
            </a:extLst>
          </p:cNvPr>
          <p:cNvPicPr>
            <a:picLocks noChangeAspect="1"/>
          </p:cNvPicPr>
          <p:nvPr/>
        </p:nvPicPr>
        <p:blipFill>
          <a:blip r:embed="rId3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5664" y="1994071"/>
            <a:ext cx="834808" cy="58208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3" name="Рисунок 72" descr="Изображение выглядит как птица, рисунок, зарисовка, клюв&#10;&#10;Автоматически созданное описание">
            <a:extLst>
              <a:ext uri="{FF2B5EF4-FFF2-40B4-BE49-F238E27FC236}">
                <a16:creationId xmlns:a16="http://schemas.microsoft.com/office/drawing/2014/main" id="{F7535C8A-9C9E-EC36-5CC3-F155EB32AB83}"/>
              </a:ext>
            </a:extLst>
          </p:cNvPr>
          <p:cNvPicPr>
            <a:picLocks noChangeAspect="1"/>
          </p:cNvPicPr>
          <p:nvPr/>
        </p:nvPicPr>
        <p:blipFill>
          <a:blip r:embed="rId3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7344" y="901190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4" name="Рисунок 73" descr="Изображение выглядит как Человеческое лицо, одежда, шляпа с узким полем, ковбойская шляпа&#10;&#10;Автоматически созданное описание">
            <a:extLst>
              <a:ext uri="{FF2B5EF4-FFF2-40B4-BE49-F238E27FC236}">
                <a16:creationId xmlns:a16="http://schemas.microsoft.com/office/drawing/2014/main" id="{E3BF53D2-E7FC-F735-B5A5-ACA0875A6241}"/>
              </a:ext>
            </a:extLst>
          </p:cNvPr>
          <p:cNvPicPr>
            <a:picLocks noChangeAspect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00025" y="1979584"/>
            <a:ext cx="714296" cy="714296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5" name="Рисунок 74" descr="Изображение выглядит как Детское искусство, графическая вставка, рисунок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99C6422-5AED-11BA-5ADB-CC51D9A0A80E}"/>
              </a:ext>
            </a:extLst>
          </p:cNvPr>
          <p:cNvPicPr>
            <a:picLocks noChangeAspect="1"/>
          </p:cNvPicPr>
          <p:nvPr/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564" y="917708"/>
            <a:ext cx="972533" cy="972533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6" name="Рисунок 75" descr="Изображение выглядит как производить, Натуральные продукты, Цельные продукты, Местные пищевые продукты&#10;&#10;Автоматически созданное описание">
            <a:extLst>
              <a:ext uri="{FF2B5EF4-FFF2-40B4-BE49-F238E27FC236}">
                <a16:creationId xmlns:a16="http://schemas.microsoft.com/office/drawing/2014/main" id="{6EFC09ED-B035-E764-E769-0534856419E4}"/>
              </a:ext>
            </a:extLst>
          </p:cNvPr>
          <p:cNvPicPr>
            <a:picLocks noChangeAspect="1"/>
          </p:cNvPicPr>
          <p:nvPr/>
        </p:nvPicPr>
        <p:blipFill>
          <a:blip r:embed="rId3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93495" y="1918406"/>
            <a:ext cx="856588" cy="85658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77" name="Рисунок 76" descr="Изображение выглядит как Фигурка животного, рисунок, зарисовка, медведь&#10;&#10;Автоматически созданное описание">
            <a:extLst>
              <a:ext uri="{FF2B5EF4-FFF2-40B4-BE49-F238E27FC236}">
                <a16:creationId xmlns:a16="http://schemas.microsoft.com/office/drawing/2014/main" id="{2CEF79BD-CB28-D43E-4DAC-D8D90B216C30}"/>
              </a:ext>
            </a:extLst>
          </p:cNvPr>
          <p:cNvPicPr>
            <a:picLocks noChangeAspect="1"/>
          </p:cNvPicPr>
          <p:nvPr/>
        </p:nvPicPr>
        <p:blipFill>
          <a:blip r:embed="rId3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9659" y="971731"/>
            <a:ext cx="839042" cy="839042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19" name="Рисунок 1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BDFBD32B-B31A-74A6-0A30-4347AC19EF35}"/>
              </a:ext>
            </a:extLst>
          </p:cNvPr>
          <p:cNvPicPr>
            <a:picLocks noChangeAspect="1"/>
          </p:cNvPicPr>
          <p:nvPr/>
        </p:nvPicPr>
        <p:blipFill>
          <a:blip r:embed="rId3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996" y="3747598"/>
            <a:ext cx="1243261" cy="1243261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3" name="Рисунок 22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4105F408-7636-4102-5DDD-5749616E9036}"/>
              </a:ext>
            </a:extLst>
          </p:cNvPr>
          <p:cNvPicPr>
            <a:picLocks noChangeAspect="1"/>
          </p:cNvPicPr>
          <p:nvPr/>
        </p:nvPicPr>
        <p:blipFill>
          <a:blip r:embed="rId4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5707" y="5122545"/>
            <a:ext cx="1035923" cy="1165414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7" name="Рисунок 26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7C2BD3B-BCE6-5969-60C6-C9D7009DBB59}"/>
              </a:ext>
            </a:extLst>
          </p:cNvPr>
          <p:cNvPicPr>
            <a:picLocks noChangeAspect="1"/>
          </p:cNvPicPr>
          <p:nvPr/>
        </p:nvPicPr>
        <p:blipFill>
          <a:blip r:embed="rId4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802" y="3747598"/>
            <a:ext cx="1193359" cy="1193359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pic>
        <p:nvPicPr>
          <p:cNvPr id="29" name="Рисунок 28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8670D74E-3E83-6F35-4925-02521C02AB59}"/>
              </a:ext>
            </a:extLst>
          </p:cNvPr>
          <p:cNvPicPr>
            <a:picLocks noChangeAspect="1"/>
          </p:cNvPicPr>
          <p:nvPr/>
        </p:nvPicPr>
        <p:blipFill>
          <a:blip r:embed="rId42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3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441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1" name="Рисунок 30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F73D0771-2ABD-92D1-7E07-F723EE65336F}"/>
              </a:ext>
            </a:extLst>
          </p:cNvPr>
          <p:cNvPicPr>
            <a:picLocks noChangeAspect="1"/>
          </p:cNvPicPr>
          <p:nvPr/>
        </p:nvPicPr>
        <p:blipFill>
          <a:blip r:embed="rId44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5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633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3" name="Рисунок 32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78F9EE16-8B74-723F-E9B8-41DFCF18AF3D}"/>
              </a:ext>
            </a:extLst>
          </p:cNvPr>
          <p:cNvPicPr>
            <a:picLocks noChangeAspect="1"/>
          </p:cNvPicPr>
          <p:nvPr/>
        </p:nvPicPr>
        <p:blipFill>
          <a:blip r:embed="rId46" cstate="print">
            <a:biLevel thresh="75000"/>
            <a:extLst>
              <a:ext uri="{BEBA8EAE-BF5A-486C-A8C5-ECC9F3942E4B}">
                <a14:imgProps xmlns:a14="http://schemas.microsoft.com/office/drawing/2010/main">
                  <a14:imgLayer r:embed="rId47">
                    <a14:imgEffect>
                      <a14:brightnessContrast bright="-4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407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5" name="Рисунок 34" descr="Изображение выглядит как транспорт, транспортное средство, колесо, Наземный транспорт&#10;&#10;Автоматически созданное описание">
            <a:extLst>
              <a:ext uri="{FF2B5EF4-FFF2-40B4-BE49-F238E27FC236}">
                <a16:creationId xmlns:a16="http://schemas.microsoft.com/office/drawing/2014/main" id="{E5EB1916-3713-B43B-698A-C934578562C2}"/>
              </a:ext>
            </a:extLst>
          </p:cNvPr>
          <p:cNvPicPr>
            <a:picLocks noChangeAspect="1"/>
          </p:cNvPicPr>
          <p:nvPr/>
        </p:nvPicPr>
        <p:blipFill>
          <a:blip r:embed="rId4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3412" y="1085215"/>
            <a:ext cx="852575" cy="852575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7" name="Рисунок 36" descr="Изображение выглядит как мебель, стул&#10;&#10;Автоматически созданное описание">
            <a:extLst>
              <a:ext uri="{FF2B5EF4-FFF2-40B4-BE49-F238E27FC236}">
                <a16:creationId xmlns:a16="http://schemas.microsoft.com/office/drawing/2014/main" id="{24519139-F182-6023-4482-EBEA8FF31B3B}"/>
              </a:ext>
            </a:extLst>
          </p:cNvPr>
          <p:cNvPicPr>
            <a:picLocks noChangeAspect="1"/>
          </p:cNvPicPr>
          <p:nvPr/>
        </p:nvPicPr>
        <p:blipFill>
          <a:blip r:embed="rId4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7109" y="1987407"/>
            <a:ext cx="693793" cy="78051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39" name="Рисунок 38" descr="Изображение выглядит как круг, искусство, Фрактальные картинки&#10;&#10;Автоматически созданное описание">
            <a:extLst>
              <a:ext uri="{FF2B5EF4-FFF2-40B4-BE49-F238E27FC236}">
                <a16:creationId xmlns:a16="http://schemas.microsoft.com/office/drawing/2014/main" id="{C1B48695-7830-7538-1B01-5E0B0AE6526E}"/>
              </a:ext>
            </a:extLst>
          </p:cNvPr>
          <p:cNvPicPr>
            <a:picLocks noChangeAspect="1"/>
          </p:cNvPicPr>
          <p:nvPr/>
        </p:nvPicPr>
        <p:blipFill>
          <a:blip r:embed="rId5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14326" y="1055181"/>
            <a:ext cx="995248" cy="995248"/>
          </a:xfrm>
          <a:prstGeom prst="rect">
            <a:avLst/>
          </a:prstGeom>
          <a:effectLst>
            <a:glow>
              <a:schemeClr val="bg1"/>
            </a:glow>
          </a:effectLst>
        </p:spPr>
      </p:pic>
      <p:pic>
        <p:nvPicPr>
          <p:cNvPr id="5" name="Рисунок 4" descr="Изображение выглядит как рисунок, Предметная фотография, кружка&#10;&#10;Автоматически созданное описание">
            <a:extLst>
              <a:ext uri="{FF2B5EF4-FFF2-40B4-BE49-F238E27FC236}">
                <a16:creationId xmlns:a16="http://schemas.microsoft.com/office/drawing/2014/main" id="{D43ECB9A-7A1A-A9EB-4B6A-6FC4391BCCAB}"/>
              </a:ext>
            </a:extLst>
          </p:cNvPr>
          <p:cNvPicPr>
            <a:picLocks noChangeAspect="1"/>
          </p:cNvPicPr>
          <p:nvPr/>
        </p:nvPicPr>
        <p:blipFill>
          <a:blip r:embed="rId5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0615" y="250158"/>
            <a:ext cx="5342785" cy="5438192"/>
          </a:xfrm>
          <a:prstGeom prst="rect">
            <a:avLst/>
          </a:prstGeom>
        </p:spPr>
      </p:pic>
      <p:pic>
        <p:nvPicPr>
          <p:cNvPr id="181" name="Picture 180" descr="image.png"/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196096" y="3516146"/>
            <a:ext cx="2733675" cy="27336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04722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17" restart="whenNotActive" fill="hold" evtFilter="cancelBubble" nodeType="interactiveSeq">
                <p:stCondLst>
                  <p:cond evt="onClick" delay="0">
                    <p:tgtEl>
                      <p:spTgt spid="3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" fill="hold">
                      <p:stCondLst>
                        <p:cond delay="0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1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4"/>
                  </p:tgtEl>
                </p:cond>
              </p:nextCondLst>
            </p:seq>
            <p:seq concurrent="1" nextAc="seek">
              <p:cTn id="31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2" fill="hold">
                      <p:stCondLst>
                        <p:cond delay="0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5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>
                      <p:stCondLst>
                        <p:cond delay="0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9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seq concurrent="1" nextAc="seek">
              <p:cTn id="7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4" fill="hold">
                      <p:stCondLst>
                        <p:cond delay="0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7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500"/>
                            </p:stCondLst>
                            <p:childTnLst>
                              <p:par>
                                <p:cTn id="8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87" restart="whenNotActive" fill="hold" evtFilter="cancelBubble" nodeType="interactiveSeq">
                <p:stCondLst>
                  <p:cond evt="onClick" delay="0">
                    <p:tgtEl>
                      <p:spTgt spid="5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8" fill="hold">
                      <p:stCondLst>
                        <p:cond delay="0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1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0"/>
                  </p:tgtEl>
                </p:cond>
              </p:nextCondLst>
            </p:seq>
            <p:seq concurrent="1" nextAc="seek">
              <p:cTn id="95" restart="whenNotActive" fill="hold" evtFilter="cancelBubble" nodeType="interactiveSeq">
                <p:stCondLst>
                  <p:cond evt="onClick" delay="0">
                    <p:tgtEl>
                      <p:spTgt spid="5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6" fill="hold">
                      <p:stCondLst>
                        <p:cond delay="0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9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1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2"/>
                  </p:tgtEl>
                </p:cond>
              </p:nextCondLst>
            </p:seq>
            <p:seq concurrent="1" nextAc="seek">
              <p:cTn id="103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4" fill="hold">
                      <p:stCondLst>
                        <p:cond delay="0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1" fill="hold">
                            <p:stCondLst>
                              <p:cond delay="500"/>
                            </p:stCondLst>
                            <p:childTnLst>
                              <p:par>
                                <p:cTn id="11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6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  <p:seq concurrent="1" nextAc="seek">
              <p:cTn id="117" restart="whenNotActive" fill="hold" evtFilter="cancelBubble" nodeType="interactiveSeq">
                <p:stCondLst>
                  <p:cond evt="onClick" delay="0">
                    <p:tgtEl>
                      <p:spTgt spid="4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8" fill="hold">
                      <p:stCondLst>
                        <p:cond delay="0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1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50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23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8"/>
                  </p:tgtEl>
                </p:cond>
              </p:nextCondLst>
            </p:seq>
            <p:seq concurrent="1" nextAc="seek">
              <p:cTn id="12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6" fill="hold">
                      <p:stCondLst>
                        <p:cond delay="0"/>
                      </p:stCondLst>
                      <p:childTnLst>
                        <p:par>
                          <p:cTn id="127" fill="hold">
                            <p:stCondLst>
                              <p:cond delay="0"/>
                            </p:stCondLst>
                            <p:childTnLst>
                              <p:par>
                                <p:cTn id="128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9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1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500"/>
                            </p:stCondLst>
                            <p:childTnLst>
                              <p:par>
                                <p:cTn id="134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43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4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7" fill="hold">
                            <p:stCondLst>
                              <p:cond delay="500"/>
                            </p:stCondLst>
                            <p:childTnLst>
                              <p:par>
                                <p:cTn id="1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53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4" fill="hold">
                      <p:stCondLst>
                        <p:cond delay="0"/>
                      </p:stCondLst>
                      <p:childTnLst>
                        <p:par>
                          <p:cTn id="155" fill="hold">
                            <p:stCondLst>
                              <p:cond delay="0"/>
                            </p:stCondLst>
                            <p:childTnLst>
                              <p:par>
                                <p:cTn id="156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1" fill="hold">
                            <p:stCondLst>
                              <p:cond delay="500"/>
                            </p:stCondLst>
                            <p:childTnLst>
                              <p:par>
                                <p:cTn id="162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4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5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6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167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8" fill="hold">
                      <p:stCondLst>
                        <p:cond delay="0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53" presetClass="exit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71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5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7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500"/>
                            </p:stCondLst>
                            <p:childTnLst>
                              <p:par>
                                <p:cTn id="176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8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9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37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Марианна</dc:creator>
  <cp:lastModifiedBy>Администратор</cp:lastModifiedBy>
  <cp:revision>3</cp:revision>
  <dcterms:created xsi:type="dcterms:W3CDTF">2024-08-08T13:25:33Z</dcterms:created>
  <dcterms:modified xsi:type="dcterms:W3CDTF">2024-08-13T10:36:34Z</dcterms:modified>
</cp:coreProperties>
</file>