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7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tags" Target="../tags/tag1.xml"/><Relationship Id="rId10" Type="http://schemas.openxmlformats.org/officeDocument/2006/relationships/image" Target="../media/image7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1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7" y="840048"/>
            <a:ext cx="487363" cy="487363"/>
          </a:xfrm>
          <a:prstGeom prst="rect">
            <a:avLst/>
          </a:prstGeom>
        </p:spPr>
      </p:pic>
      <p:pic>
        <p:nvPicPr>
          <p:cNvPr id="22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944"/>
            <a:ext cx="487363" cy="487363"/>
          </a:xfrm>
          <a:prstGeom prst="rect">
            <a:avLst/>
          </a:prstGeom>
        </p:spPr>
      </p:pic>
      <p:pic>
        <p:nvPicPr>
          <p:cNvPr id="23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121" y="840570"/>
            <a:ext cx="487363" cy="487363"/>
          </a:xfrm>
          <a:prstGeom prst="rect">
            <a:avLst/>
          </a:prstGeom>
        </p:spPr>
      </p:pic>
      <p:pic>
        <p:nvPicPr>
          <p:cNvPr id="24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427"/>
            <a:ext cx="487363" cy="487363"/>
          </a:xfrm>
          <a:prstGeom prst="rect">
            <a:avLst/>
          </a:prstGeom>
        </p:spPr>
      </p:pic>
      <p:pic>
        <p:nvPicPr>
          <p:cNvPr id="25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766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04" y="-57570"/>
            <a:ext cx="936058" cy="89807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9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845"/>
            <a:ext cx="487363" cy="487363"/>
          </a:xfrm>
          <a:prstGeom prst="rect">
            <a:avLst/>
          </a:prstGeom>
        </p:spPr>
      </p:pic>
      <p:pic>
        <p:nvPicPr>
          <p:cNvPr id="40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918"/>
            <a:ext cx="487363" cy="487363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9910" y="3096895"/>
            <a:ext cx="2200275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3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3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3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43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43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43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2024-04-21T20:56:00Z</dcterms:created>
  <dcterms:modified xsi:type="dcterms:W3CDTF">2024-06-20T14:30:03Z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